
<file path=[Content_Types].xml><?xml version="1.0" encoding="utf-8"?>
<Types xmlns="http://schemas.openxmlformats.org/package/2006/content-types">
  <Default Extension="wav" ContentType="audio/x-wav"/>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57" r:id="rId4"/>
    <p:sldId id="258" r:id="rId5"/>
    <p:sldId id="259" r:id="rId6"/>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88" r:id="rId24"/>
    <p:sldId id="289" r:id="rId25"/>
    <p:sldId id="296" r:id="rId26"/>
    <p:sldId id="297" r:id="rId27"/>
    <p:sldId id="290" r:id="rId28"/>
    <p:sldId id="292" r:id="rId29"/>
    <p:sldId id="281" r:id="rId30"/>
    <p:sldId id="282" r:id="rId31"/>
    <p:sldId id="283" r:id="rId32"/>
    <p:sldId id="284" r:id="rId33"/>
    <p:sldId id="285" r:id="rId34"/>
    <p:sldId id="286" r:id="rId35"/>
    <p:sldId id="287" r:id="rId36"/>
    <p:sldId id="277"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228"/>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81.000 124.000,'0.006'0.000,"0.008"0.000,0.009 0.000,0.009 0.000,0.008 0.000,0.007 0.000,0.005 0.000,0.004 0.000,0.003 0.000,0.002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0.000,0.027 0.000,0.074 0.000,0.069 0.000,0.062 0.000,0.207 0.000,0.081 0.000,0.057 0.000,0.045 0.000,-0.001 0.000,-0.017 0.000,-0.025 0.000,-0.405 0.000,0.279 0.000,0.054 0.000,0.075 0.000,0.020 0.000,0.005 0.000,-0.005 0.000,-0.125 0.000,-0.008 0.000,0.170 0.000,0.030 0.000,-0.158 0.000,0.000 0.000,0.281 0.000,-0.055 0.000,-0.073 0.000,-0.078 0.000,-0.074 0.000,-0.066 0.000,-0.086 0.000,-0.048 0.000,-0.039 0.000,-0.031 0.000,-0.024 0.000,-0.017 0.000,-0.012 0.000,-0.008 0.000,0.000 0.000,-0.021 0.000,-0.022 0.000,-0.021 0.000,-0.018 0.000,-0.015 0.000,-0.012 0.000,-0.009 0.000,-0.007 0.000,-0.004 0.000,-0.003 0.000,-0.001 0.000,-0.001 0.000,0.000 0.000,0.000 0.000,0.001 0.000,0.001 0.000,0.001 0.000,0.008 0.000,0.020 0.000,0.023 0.000,0.023 0.000,0.022 0.000,0.019 0.000,0.016 0.000,0.012 0.000,0.010 0.000,0.007 0.000,0.005 0.000,-0.018 0.000,-0.005 0.000,-0.007 0.000,-0.007 0.000,-0.007 0.000,0.028 0.000,0.008 0.000,0.011 0.000,0.011 0.000,0.011 0.000,0.010 0.000,0.036 0.000,0.049 0.000,0.053 0.000,0.023 0.000,0.003 0.000,-0.010 0.000,-0.045 0.000,0.053 0.000,0.092-0.015,0.013-0.023,-0.005-0.027,-0.016-0.027,-0.021-0.025,-0.220 0.031,0.000-0.023,0.196-0.106,-0.003-0.011,-0.009 0.008,-0.013 0.020,-0.014 0.027,-0.073 0.042,-0.021 0.023,-0.021 0.021,-0.020 0.019,0.003 0.014,-0.025 0.017,-0.024 0.013,-0.022 0.010,-0.019 0.008,0.036 0.007,-0.002 0.004,0.003 0.002,0.006 0.000,0.007-0.001,0.007-0.001,0.007-0.001,0.006-0.001,0.005-0.001,-0.108-0.002,0.016 0.000,0.091 0.000,0.005-0.001,-0.005 0.000,-0.011 0.000,-0.014 0.000,-0.232 0.000,0.267 0.000,0.080 0.000,0.081 0.000,0.025 0.000,0.003 0.000,-0.012 0.000,0.034 0.000,-0.044 0.000,-0.049 0.000,-0.049 0.000,-0.046 0.000,-0.052 0.000,-0.031 0.000,-0.026 0.000,-0.020 0.000,-0.015 0.000,-0.014 0.000,0.032 0.000,0.043 0.000,0.081 0.000,0.011 0.000,-0.005 0.000,-0.016 0.000,-0.022 0.000,-0.025 0.000,-0.002 0.000,0.000 0.000,0.007 0.000,0.011 0.000,0.013 0.000,0.038 0.000,-0.011 0.000,-0.018 0.000,-0.021 0.000,-0.021 0.000,-0.019 0.000,-0.016 0.000,-0.013 0.000,-0.010 0.000,-0.010 0.000,0.014 0.000,0.019 0.000,0.020 0.000,0.020 0.000,0.018 0.000,0.016 0.000,0.013 0.000,0.001 0.000,-0.006 0.000,-0.011 0.000,-0.013 0.000,-0.013 0.000,-0.013 0.000,-0.011 0.000,-0.009 0.000,0.002 0.000,0.008 0.000,0.012 0.000,0.014 0.000,0.014 0.000,0.013 0.000,0.011 0.000,0.009 0.000,-0.005 0.000,-0.014 0.000,-0.019 0.000,-0.021 0.000,-0.020 0.000,0.000 0.000,-0.001 0.000,0.004 0.000,0.007 0.000,0.008 0.000,0.008 0.000,-0.010 0.000,0.015 0.000,0.016 0.000,0.016 0.000,0.015 0.000,-0.045 0.000,0.019 0.000,0.093 0.000,-0.009 0.000,-0.021 0.000,-0.027 0.000,-0.029 0.000,-0.051 0.000,-0.021 0.000,-0.018 0.000,-0.015 0.000,-0.012 0.000,0.003 0.000,0.059 0.000,0.063 0.000,0.027 0.000,0.012 0.000,0.002 0.000,-0.044 0.000,0.041 0.000,0.266 0.000,0.016 0.000,-0.018 0.000,-0.150 0.000,0.031 0.000,0.199 0.000,-0.018 0.000,-0.042 0.000,-0.054 0.000,-0.056 0.000,-0.053 0.000,-0.088 0.000,-0.057 0.000,-0.054 0.000,-0.047 0.000,-0.040 0.000,-0.032 0.000,-0.025 0.000,-0.018 0.000,0.003 0.000,0.003 0.000,0.008 0.000,0.011 0.000,0.012 0.000,0.011 0.000,0.010 0.000,0.008 0.000,0.007 0.000,0.000 0.000,-0.004 0.000,-0.006 0.000,-0.006 0.000,-0.006 0.000,-0.006 0.000,-0.005 0.000,-0.004 0.000,-0.003 0.000,-0.002 0.000,-0.002 0.000,-0.001 0.000,0.004 0.000,0.025 0.000,0.029 0.000,0.030 0.000,0.028 0.000,0.025 0.000,0.021 0.000,0.017 0.000,-0.014 0.000,-0.013 0.000,-0.019 0.000,-0.021 0.000,-0.022 0.000,-0.020 0.000,-0.009 0.000,-0.002 0.000,0.003 0.000,0.006 0.000,0.007 0.000,0.008 0.000,0.008 0.000,-0.198 0.000,0.367 0.000,0.069 0.000,0.023 0.000,-0.009 0.000,-0.028 0.000,-0.028 0.000,-0.050 0.000,-0.050 0.000,-0.046 0.000,-0.040 0.000,-0.033 0.000,-0.016 0.000,0.006 0.000,0.015 0.000,0.020 0.000,0.021 0.000,0.021 0.000,0.019 0.000,0.016 0.000,-0.015 0.000,0.023 0.000,0.028 0.000,0.015 0.000,0.011 0.000,0.008 0.000,0.005 0.000,0.028 0.000,-0.019 0.000,-0.024 0.000,-0.026 0.000,-0.025 0.000,-0.023 0.000,-0.020 0.000,-0.016 0.000,-0.004 0.000,0.005 0.000,0.010 0.000,0.012 0.000,0.013 0.000,0.012 0.000,0.011 0.000,0.010 0.000,-0.040 0.000,0.019 0.000,0.022 0.000,0.023 0.000,0.039 0.000,-0.008 0.000,-0.018 0.000,-0.024 0.000,-0.026 0.000,0.058 0.000,0.025 0.000,0.036 0.000,0.012 0.000,-0.004 0.000,-0.013 0.000,0.005 0.000,0.061 0.000,0.098 0.000,0.017 0.000,-0.001 0.000,-0.012 0.000,-0.093 0.000,-0.048 0.000,-0.051 0.000,-0.049 0.000,-0.045 0.000,-0.090-0.018,0.035-0.031,0.084-0.058,0.038-0.055,0.158-0.110,-0.023-0.012,-0.049 0.017,-0.062 0.033,-0.064 0.040,-0.060 0.041,-0.053 0.038,-0.044 0.033,-0.035 0.027,0.006 0.022,0.031 0.016,0.044 0.011,0.048 0.008,0.047 0.005,0.042 0.002,0.021 0.001,0.007 0.000,-0.002-0.001,-0.100-0.003,0.011-0.001,0.051 0.000,-0.009-0.001,-0.016-0.001,-0.020-0.001,-0.022-0.001,0.021 0.000,0.059 0.000,0.098 0.000,0.001 0.000,-0.022 0.000,-0.035 0.000,-0.040 0.000,-0.035 0.000,0.050 0.000,0.102 0.000,-0.007 0.000,-0.029 0.000,-0.040 0.000,-0.044 0.000,-0.043 0.000,-0.038 0.000,-0.033 0.000,-0.026 0.000,-0.020 0.000,-0.016 0.000,-0.022 0.000,-0.019 0.000,-0.016 0.000,-0.013 0.000,-0.010 0.000,-0.007 0.000,-0.005 0.000,-0.003 0.000,-0.002 0.000,-0.001 0.000,0.000 0.000,0.000 0.000,0.001 0.000,0.001 0.000,0.001 0.000,0.001 0.000,0.001 0.000,0.000 0.000,0.000 0.000,0.000 0.000,0.000 0.000,0.000 0.000,0.000 0.000,0.000 0.000,-0.001 0.000,0.002 0.000,0.002 0.000,0.002 0.000,0.002 0.000,0.002 0.000,0.001 0.000,0.001 0.000,0.001 0.000,0.001 0.000,0.000 0.000,0.000 0.000,0.000 0.000,0.000 0.000,0.000 0.000,0.018 0.014,0.051 0.022,0.060 0.025,0.062 0.026,0.059 0.025,0.081 0.042,-0.003 0.021,-0.024 0.015,-0.035 0.010,-0.039 0.006,-0.042-0.019,-0.026-0.023,-0.020-0.028,-0.015-0.028,-0.007-0.031,0.033-0.020,0.043-0.017,0.046-0.014,0.045-0.011,-0.046-0.008,0.023-0.004,0.156-0.005,-0.042-0.004,-0.065-0.002,-0.073 0.000,-0.071 0.000,-0.063 0.001,-0.053 0.001,-0.042 0.001,-0.032 0.001,-0.023 0.001,-0.015 0.001,-0.009 0.001,-0.005 0.000,0.010 0.000,0.024 0.000,0.029 0.000,0.030 0.000,0.028 0.000,0.024 0.000,0.020 0.000,0.016 0.000,0.012 0.000,0.009 0.000,0.006 0.000,-0.005 0.000,-0.011 0.000,-0.014 0.000,-0.015 0.000,-0.014 0.000,-0.013 0.000,-0.014 0.000,0.027 0.000,0.035 0.000,0.039 0.000,0.068 0.000,0.001 0.000,-0.014 0.000,-0.023 0.000,-0.026 0.000,-0.026 0.000,-0.024 0.000,-0.021 0.000,-0.018 0.000,-0.014 0.000,-0.010 0.000,-0.008 0.000,0.001 0.000,0.010 0.000,0.013 0.000,0.014 0.000,0.014 0.000,0.013 0.000,0.011 0.000,0.009 0.000,0.007 0.000,0.005 0.000,0.004 0.000,-0.004 0.000,-0.001 0.000,-0.002 0.000,-0.002 0.000,-0.002 0.000,-0.002 0.000,-0.002 0.000,-0.002 0.000,0.022 0.000,0.008 0.000,0.009 0.000,0.009 0.000,0.008 0.000,0.007 0.000,0.006 0.000,0.004 0.000,0.003 0.000,-0.041 0.000,-0.015 0.000,-0.017 0.000,-0.017 0.000,-0.016 0.000,-0.015 0.000,-0.008 0.000,0.008 0.000,0.013 0.000,0.016 0.000,0.017 0.000,0.016 0.000,-0.035 0.000,0.052 0.000,0.144 0.000,0.031 0.000,0.008 0.000,-0.008 0.000,0.076 0.000,-0.042 0.000,-0.047 0.000,-0.046 0.000,-0.086 0.000,-0.025 0.000,-0.019 0.000,-0.014 0.000,-0.028 0.000,0.030 0.000,0.040 0.000,0.048 0.000,0.015 0.000,0.005 0.000,-0.003 0.000,0.049 0.000,0.010 0.000,0.011 0.000,0.012 0.000,0.061 0.000,0.008 0.000,0.004 0.000,0.001 0.000,-0.113 0.000,-0.018 0.000,-0.020 0.000,-0.020 0.000,0.093 0.000,-0.001 0.000,0.005 0.000,0.008 0.000,-0.098 0.000,0.011 0.000,0.015 0.000,0.017 0.000,0.053 0.000,-0.016 0.000,-0.027 0.000,-0.032 0.000,-0.033 0.000,0.039 0.000,0.024 0.000,0.037 0.000,-0.086 0.000,-0.003 0.000,-0.008 0.000,-0.010 0.000,0.049 0.000,-0.032 0.000,-0.035 0.000,-0.034 0.000,-0.030 0.000,-0.026 0.000,0.013 0.000,0.025 0.000,0.035 0.000,0.038 0.000,0.037 0.000,0.033 0.000,-0.079 0.000,-0.001 0.000,-0.005 0.000,-0.007 0.000,0.064 0.000,-0.035 0.000,-0.039 0.000,-0.038 0.000,-0.034 0.000,-0.029 0.000,-0.023 0.000,-0.018 0.000,-0.003 0.000,0.002 0.000,0.005 0.000,0.007 0.000,0.007 0.000,0.007 0.000,0.006 0.000,0.005 0.000,0.004 0.000,0.003 0.000,0.002 0.000,0.002 0.000,0.001 0.000,-0.002 0.000,-0.006 0.000,-0.007 0.000,-0.007 0.000,-0.007 0.000,-0.006 0.000,-0.005 0.000,-0.004 0.000,-0.003 0.000,-0.002 0.000,-0.001 0.000,-0.001 0.000,0.012 0.000,0.025 0.000,0.029 0.000,0.030 0.000,0.027 0.000,0.024 0.000,0.020 0.000,0.016 0.000,-0.012 0.000,-0.025 0.000,-0.033 0.000,-0.035 0.000,-0.034 0.000,-0.031 0.000,-0.026 0.000,-0.021 0.000,-0.017 0.000,-0.012 0.000,-0.009 0.000,0.002 0.000,0.015 0.000,0.019 0.000,0.021 0.000,0.020 0.000,0.019 0.000,0.016 0.000,0.014 0.000,0.022 0.000,-0.010 0.000,-0.016 0.000,-0.019 0.000,-0.019 0.000,-0.017 0.000,-0.015 0.000,-0.012 0.000,-0.009 0.000,-0.007 0.000,-0.005 0.000,-0.003 0.000,-0.002 0.000,-0.001 0.000,0.000 0.000,0.000 0.000,0.000 0.000,0.001 0.000,0.039 0.000,0.053 0.000,0.059 0.000,0.057 0.000,0.051 0.000,0.043 0.000,0.007 0.000,-0.015 0.000,-0.027 0.000,-0.032 0.000,-0.032 0.000,-0.029 0.000,-0.025 0.000,-0.020 0.000,-0.015 0.000,-0.011 0.000,-0.007 0.000,0.018 0.000,0.023 0.000,0.025 0.000,0.024 0.000,0.021 0.000,0.018 0.000,0.015 0.000,0.023 0.000,0.003 0.000,-0.002 0.000,-0.050 0.000,-0.020 0.000,-0.022 0.000,-0.022 0.000,-0.021 0.000,-0.018 0.000,0.004 0.000,0.016 0.000,0.024 0.000,0.027 0.000,0.027 0.000,0.026 0.000,0.023 0.000,-0.056 0.000,0.007 0.000,0.006 0.000,0.060 0.000,0.001 0.000,-0.002 0.000,0.022 0.000,-0.009 0.000,-0.010 0.000,0.014 0.000,-0.013 0.000,-0.012 0.000,-0.011 0.000,-0.009 0.000,-0.007 0.000,-0.079 0.000,0.038 0.000,0.104 0.000,0.019 0.000,0.003 0.000,-0.007 0.000,-0.002 0.000,0.043 0.000,0.155 0.000,0.004 0.000,-0.019 0.000,-0.105 0.000,-0.010 0.000,-0.006 0.000,-0.004 0.000,0.106 0.000,-0.031 0.000,-0.038 0.000,-0.039 0.000,-0.036 0.000,-0.031 0.000,-0.026 0.000,-0.020 0.000,-0.015 0.000,-0.101 0.000,0.042 0.000,0.106 0.000,0.023 0.000,0.007 0.000,-0.005 0.000,0.017 0.000,-0.027 0.000,-0.031 0.000,-0.032 0.000,-0.031 0.000,-0.005 0.000,-0.029 0.000,-0.025 0.000,-0.020 0.000,-0.016 0.000,-0.013 0.000,-0.002 0.000,0.002 0.000,0.004 0.000,0.005 0.000,0.006 0.000,0.006 0.000,0.005 0.000,0.014 0.000,0.000 0.000,-0.002 0.000,-0.003 0.000,-0.004 0.000,-0.004 0.000,-0.003 0.000,-0.003 0.000,-0.002 0.000,0.043 0.000,0.047 0.000,0.053 0.000,0.052 0.000,0.047 0.000,-0.056 0.000,0.020 0.000,0.057 0.000,-0.006 0.000,-0.015 0.000,-0.089 0.000,-0.020 0.000,-0.020 0.000,-0.019 0.000,0.031 0.000,-0.004 0.000,0.001 0.000,0.004 0.000,0.006 0.000,0.017 0.000,-0.002 0.000,-0.004 0.000,-0.046 0.000,0.052 0.000,0.168 0.000,0.020 0.000,-0.006 0.000,-0.021 0.000,-0.029 0.000,-0.032 0.000,-0.090 0.000,-0.028 0.000,-0.025 0.000,-0.022 0.000,0.010 0.000,-0.002 0.000,0.004 0.000,0.008 0.000,0.010 0.000,0.033 0.000,0.001 0.000,-0.003 0.000,-0.005 0.000,-0.006 0.000,-0.006 0.000,-0.017 0.000,-0.004 0.000,-0.003 0.000,0.047 0.000,0.076 0.000,0.044 0.000,-0.008 0.000,-0.031 0.000,-0.043 0.000,-0.047 0.000,-0.046 0.000,-0.039 0.000,-0.034 0.000,-0.027 0.000,-0.020 0.000,-0.015 0.000,-0.010 0.000,-0.006 0.000,-0.004 0.000,-0.001 0.000,0.000 0.000,0.001 0.000,0.006 0.000,0.019 0.000,0.022 0.000,0.023 0.000,0.021 0.000,0.019 0.000,0.000 0.000,-0.011 0.000,-0.018 0.000,-0.021 0.000,-0.021 0.000,-0.020 0.000,-0.018 0.000,-0.015 0.000,-0.003 0.000,-0.003 0.000,0.000 0.000,0.002 0.000,0.004 0.000,0.004 0.000,0.004 0.000,0.004 0.000,0.003 0.000,0.003 0.000,0.002 0.000,0.013 0.000,0.020 0.000,0.022 0.000,0.022 0.000,0.020 0.000,0.017 0.000,-0.018 0.000,-0.003 0.000,-0.007 0.000,-0.009 0.000,-0.009 0.000,-0.010 0.000,0.058 0.000,0.146 0.000,0.043 0.000,0.022 0.000,0.006 0.000,-0.004 0.000,0.044 0.028,0.016 0.043,0.018 0.048,-0.059-0.005,0.050 0.003,0.037-0.003,0.003-0.011,-0.012-0.014,-0.021-0.015,-0.025-0.015,-0.060-0.016,-0.028-0.011,-0.027-0.009,0.000 0.007,-0.008 0.017,-0.002 0.024,0.003 0.027,0.087 0.037,-0.011-0.001,-0.017-0.012,-0.018-0.018,-0.018-0.020,-0.093-0.027,-0.027-0.013,-0.027-0.012,-0.025-0.010,-0.022-0.008,0.029-0.006,-0.013-0.006,-0.008-0.004,-0.004-0.002,-0.001-0.001,0.001 0.000,0.002 0.000,-0.033 0.001,0.025 0.000,0.031 0.000,0.033 0.000,0.039 0.000,-0.001 0.000,-0.012 0.000,-0.018 0.000,-0.021 0.000,0.044 0.000,0.011 0.000,0.018 0.000,0.021 0.000,-0.007 0.000,-0.003 0.000,-0.007 0.000,-0.010 0.000,-0.010 0.000,-0.010 0.000,-0.028 0.000,-0.023 0.000,-0.023 0.000,-0.022 0.000,-0.019 0.000,-0.015 0.000,0.004 0.000,0.010 0.000,0.012 0.000,0.013 0.000,0.013 0.000,0.042 0.000,0.018 0.000,0.015 0.000,0.013 0.000,0.010 0.000,-0.064 0.000,-0.012 0.000,-0.015 0.000,-0.016 0.000,-0.015 0.000,0.013 0.000,0.018 0.000,0.026 0.000,0.029 0.000,0.032 0.000,-0.001 0.000,-0.010 0.000,-0.015 0.000,-0.024 0.000,-0.027 0.000,-0.027 0.000,-0.026 0.000,-0.023 0.000,-0.019 0.000,0.004 0.000,0.018 0.000,0.026 0.000,0.029 0.000,0.029 0.000,0.027 0.000,0.024 0.000,0.013 0.000,0.005 0.000,-0.001 0.000,-0.043 0.000,-0.017 0.000,-0.019 0.000,-0.019 0.000,-0.018 0.000,0.046 0.000,0.018 0.000,0.025 0.000,0.027 0.000,0.027 0.000,0.024 0.000,-0.031 0.000,-0.018 0.000,-0.025 0.000,-0.028 0.000,-0.028 0.000,-0.007 0.000,-0.023 0.000,-0.019 0.000,-0.014 0.000,-0.011 0.000,-0.007 0.000,-0.005 0.000,-0.003 0.000,-0.001 0.000,0.009 0.000,0.015 0.000,0.017 0.000,0.017 0.000,0.015 0.000,0.013 0.000,-0.031 0.000,-0.005 0.000,-0.008 0.000,-0.009 0.000,-0.009 0.000,0.005 0.000,0.014 0.000,0.019 0.000,0.020 0.000,0.020 0.000,0.053 0.000,-0.011 0.000,-0.021 0.000,-0.025 0.000,-0.025 0.000,-0.023 0.000,-0.020 0.000,-0.016 0.000,-0.012 0.000,-0.009 0.000,-0.005 0.000,0.006 0.000,0.009 0.000,0.010 0.000,0.010 0.000,0.009 0.000,0.008 0.000,0.006 0.000,0.005 0.000,0.003 0.000,0.002 0.000,-0.005-0.006,-0.004-0.010,-0.005-0.011,-0.005-0.011,-0.005-0.010,-0.005-0.009,-0.004-0.007,-0.003-0.005,-0.002-0.004,-0.002-0.003,-0.001-0.002,-0.001-0.001,0.000 0.000,0.010 0.006,0.013 0.010,0.015 0.011,0.015 0.011,0.013 0.010,0.011 0.009,0.009 0.007,0.007 0.006,0.005 0.004,-0.072 0.003,0.019 0.001,0.069 0.001,-0.001 0.001,-0.010 0.000,-0.016 0.000,-0.018 0.000,-0.005 0.000,0.004 0.000,0.009 0.000,0.012 0.000,0.014 0.000,0.048 0.000,0.003 0.000,-0.003 0.000,-0.006 0.000,-0.007 0.000,-0.007 0.000,-0.007 0.000,-0.006 0.000,-0.005 0.000,-0.004 0.000,-0.003 0.000,-0.002 0.000,-0.001 0.000,-0.001 0.000,0.000 0.000,-0.057-0.015,-0.005-0.024,-0.005-0.029,-0.004-0.030,0.012-0.018,0.012-0.003,0.015 0.005,0.016 0.011,0.016 0.014,0.026 0.011,-0.003 0.016,-0.010 0.015,-0.013 0.013,-0.014 0.011,-0.014 0.009,-0.013 0.007,-0.011 0.005,-0.017 0.003,-0.013 0.002,-0.012 0.001,-0.010 0.001,-0.009 0.000,-0.004-0.024,0.060-0.039,0.112-0.048,0.024-0.017,0.001-0.002,-0.014 0.007,-0.023 0.013,0.017 0.005,-0.043 0.021,-0.043 0.020,-0.038 0.018,-0.033 0.014,-0.026 0.011,-0.015 0.008,-0.005 0.006,0.000 0.004,0.004 0.002,0.005 0.001,0.006 0.000,0.006 0.000,0.005 0.000,0.004-0.001,0.003-0.001,0.003-0.001,0.002-0.001,0.001 0.000,-0.001 0.000,-0.001 0.000,-0.001 0.000,-0.001 0.000,-0.001 0.000,-0.001 0.000,-0.001 0.000,-0.001 0.000,-0.001 0.000,-0.007 0.000,-0.003 0.000,-0.003 0.000,-0.003 0.000,-0.002 0.000,-0.002 0.000,-0.001 0.000,-0.001 0.000,-0.001 0.000,-0.001 0.000,0.000 0.000,0.000 0.000,0.000 0.000,0.000 0.000,0.000 0.000,0.001 0.000,0.007 0.000,0.008 0.000,0.008 0.000,0.007 0.000,0.006 0.000,0.005 0.000,0.004 0.000,0.003 0.000,0.002 0.000,0.001 0.000,0.001 0.000,0.001 0.000,-0.018 0.000,-0.021 0.000,-0.020 0.000,-0.018 0.000,-0.016 0.000,-0.013 0.000,-0.010 0.000,-0.007 0.000,-0.005 0.000,-0.003 0.000,-0.002 0.000,-0.001 0.000,0.000 0.000,0.000 0.000,0.001 0.000,0.003 0.000,0.011 0.000,0.012 0.000,0.012 0.000,0.011 0.000,0.009 0.000,0.007 0.000,0.006 0.000,0.004 0.000,0.003 0.000,0.002 0.000,0.001 0.000,0.000 0.000,0.000 0.000,0.000 0.000,0.006 0.000,0.002 0.000,0.002 0.000,0.002 0.000,0.002 0.000,0.002 0.000,0.001 0.000,0.001 0.000,0.001 0.000,-0.010 0.000,0.007 0.000,0.009 0.000,0.009 0.000,0.008 0.000,0.007 0.000,0.006 0.000,0.005 0.000,0.004 0.000,0.003 0.000,0.002 0.000,-0.003 0.000,-0.013 0.000,-0.015 0.000,-0.015 0.000,-0.014 0.000,-0.013 0.000,0.008 0.000,0.001 0.000,0.004 0.000,0.006 0.000,0.006 0.000,0.006 0.000,0.005 0.000,0.004 0.000,-0.001 0.000,0.033 0.000,0.038 0.000,0.038 0.000,-0.014 0.000,-0.004 0.000,-0.013 0.000,-0.019 0.000,-0.021 0.000,-0.021 0.000,0.000 0.000,-0.001 0.000,0.005 0.000,0.008 0.000,0.010 0.000,0.010 0.000,0.070 0.000,0.050 0.000,0.053 0.000,-0.055 0.000,-0.008 0.000,-0.017 0.000,-0.023 0.000,-0.025 0.000,0.018 0.000,-0.026 0.000,-0.022 0.000,-0.018 0.000,-0.041 0.000,0.055 0.000,0.072 0.000,0.170 0.000,0.034 0.000,0.004 0.000,0.025-0.020,-0.011-0.031,-0.014-0.036,-0.015-0.035,-0.066 0.002,-0.008 0.002,-0.005 0.009,-0.002 0.013,-0.065 0.022,-0.018 0.012,-0.021 0.012,-0.021 0.011,0.030 0.007,-0.010 0.010,-0.005 0.008,-0.002 0.006,0.001 0.005,0.013 0.004,-0.027 0.002,-0.032 0.001,-0.033 0.000,-0.031 0.000,-0.027 0.000,-0.013 0.000,-0.020-0.001,-0.015-0.001,-0.011-0.001,-0.008-0.001,-0.005 0.000,-0.003 0.000,-0.001 0.000,0.000 0.000,0.000 0.000,0.001 0.000,0.001 0.000,-0.008 0.000,0.015 0.000,0.018 0.000,0.018 0.000,0.018 0.000,0.016 0.000,0.013 0.000,0.003 0.000,0.014 0.000,0.013 0.000,0.056 0.000,0.009 0.000,0.004 0.000,-0.021 0.000,0.001 0.000,0.001 0.000,0.005 0.000,0.008 0.000,0.009 0.000,0.009 0.000,0.008 0.000,-0.036 0.000,-0.013 0.000,-0.016 0.000,-0.018 0.000,-0.017 0.000,0.019 0.000,-0.026 0.000,-0.024 0.000,-0.021 0.000,-0.018 0.000,-0.014 0.000,-0.010 0.000,-0.008 0.000,-0.005 0.000,-0.003 0.000,-0.002 0.000,-0.001 0.000,-0.005 0.000,0.034 0.000,0.041 0.000,0.044 0.000,0.089 0.000,0.000 0.000,-0.019 0.000,-0.029 0.000,-0.033 0.000,-0.032 0.000,-0.029 0.000,-0.027 0.000,0.013 0.000,0.021 0.000,0.026 0.000,0.027 0.000,0.036-0.007,0.009-0.011,0.001-0.012,-0.003-0.013,-0.006-0.012,-0.007-0.010,-0.007-0.008,-0.007-0.007,-0.006-0.005,-0.005-0.004,-0.004-0.003,-0.010 0.007,-0.005 0.009,-0.004 0.012,-0.004 0.012,-0.003 0.011,-0.002 0.010,-0.002 0.009,-0.001 0.007,0.003 0.006,0.005 0.004,0.006 0.003,0.007 0.002,0.006 0.001,0.006 0.001,0.005 0.000,0.004 0.000,0.003 0.000,0.002 0.000,0.017 0.000,-0.014 0.000,-0.017 0.000,-0.018 0.000,-0.017 0.000,-0.014 0.000,-0.012 0.000,-0.009 0.000,-0.007 0.000,-0.005 0.000,0.000 0.000,0.020 0.000,0.024 0.000,0.025 0.000,0.024 0.000,0.021 0.000,0.018 0.000,0.014 0.000,0.004 0.000,0.011 0.000,0.010 0.000,0.008 0.000,0.007 0.000,0.000 0.000,-0.004 0.000,-0.006 0.000,-0.032 0.000,0.002 0.000,0.004 0.000,0.006 0.000,0.007 0.000,0.061 0.000,-0.006 0.000,-0.011 0.000,-0.102 0.000,0.009 0.000,0.105 0.000,-0.022 0.000,-0.033 0.000,-0.037 0.000,-0.037 0.000,-0.033 0.000,-0.015 0.000,0.007 0.000,0.016 0.000,0.021 0.000,0.022 0.000,-0.020 0.000,0.011 0.000,0.009 0.000,0.008 0.000,-0.009 0.000,-0.013 0.000,-0.015 0.000,-0.016 0.000,0.029 0.000,-0.001 0.000,0.003 0.000,0.005 0.000,0.006 0.000,0.006 0.000,0.005 0.000,0.005 0.000,0.004 0.000,-0.028 0.000,-0.002 0.000,-0.002 0.000,-0.002 0.000,-0.002 0.000,-0.002 0.000,-0.001 0.000,-0.037 0.000,0.006 0.000,0.008 0.000,0.078 0.000,0.047 0.000,0.051 0.000,0.089 0.000,0.024 0.000,0.010 0.000,0.000 0.000,-0.006 0.000,-0.009 0.000,-0.036 0.000,-0.050 0.000,-0.054 0.000,-0.051 0.000,-0.045 0.000,-0.037 0.000,-0.029 0.000,-0.022 0.000,-0.016 0.000,-0.010 0.000,-0.010 0.000,0.019 0.000,0.024 0.000,0.026 0.000,0.025 0.000,0.023 0.000,0.020 0.000,0.016 0.000,0.034 0.000,0.003 0.000,-0.002 0.000,-0.038 0.000,-0.019 0.000,-0.021 0.000,-0.021 0.000,-0.019 0.000,-0.010 0.000,0.007 0.000,0.013 0.000,0.016 0.000,0.016 0.000,0.016 0.000,0.014 0.000,0.012 0.000,0.007 0.000,-0.012 0.000,-0.018 0.000,-0.020 0.000,-0.020 0.000,0.005 0.000,-0.021 0.000,-0.018 0.000,-0.015 0.000,-0.012 0.000,-0.009 0.000,-0.006 0.000,-0.004 0.000,-0.002 0.000,-0.001 0.000,-0.016 0.000,0.065 0.000,0.158 0.000,0.027 0.000,-0.005 0.000,-0.025 0.000,-0.035 0.000,-0.038 0.000,-0.032 0.000,-0.026 0.000,-0.020 0.000,-0.014 0.000,-0.010 0.000,-0.006 0.000,-0.004 0.000,-0.002 0.000,0.000 0.000,-0.009 0.000,0.022 0.000,0.026 0.000,0.027 0.000,0.026 0.000,0.045 0.000,0.032 0.000,0.041 0.000,0.044 0.000,0.043 0.000,0.039 0.009,-0.008 0.014,-0.021 0.016,-0.028 0.016,-0.030 0.014,-0.029 0.012,-0.026 0.010,-0.022 0.008,-0.018 0.006,-0.007-0.003,-0.011-0.012,-0.008-0.015,-0.006-0.015,-0.004-0.015,-0.002-0.013,-0.043-0.012,-0.012-0.007,-0.013-0.006,-0.013-0.004,-0.012-0.003,0.024-0.002,0.014-0.001,0.019-0.001,0.020 0.000,0.020 0.000,-0.037 0.026,-0.005 0.040,-0.009 0.048,-0.011 0.050,-0.012 0.048,0.024 0.041,0.009-0.004,0.014-0.021,0.016-0.030,0.016-0.034,0.022-0.026,-0.020-0.035,-0.028-0.030,-0.031-0.025,-0.030-0.019,-0.026-0.014,-0.022-0.010,-0.018-0.006,-0.014-0.004,-0.010-0.002,-0.007 0.000,-0.004 0.001,-0.002 0.001,0.361 0.000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57.000 526.000,'0.030'0.000,"0.045"0.000,0.050 0.000,0.049 0.000,0.044 0.000,0.037 0.000,0.029 0.000,0.022 0.000,0.016 0.000,0.011 0.000,0.007 0.000,0.003 0.000,-0.029 0.000,-0.008 0.000,-0.009 0.000,-0.010 0.000,-0.009 0.000,-0.008 0.000,-0.006 0.000,-0.005 0.000,-0.020 0.000,0.044 0.000,0.055 0.000,0.060 0.000,-0.038 0.000,0.029 0.000,0.154 0.000,0.026 0.000,-0.118 0.000,0.008 0.000,0.099 0.000,0.045 0.000,0.051 0.000,0.052 0.000,0.028 0.000,0.009 0.000,0.018 0.000,0.024 0.000,0.004 0.000,-0.011 0.000,0.236 0.000,-0.043 0.000,-0.052 0.000,-0.267 0.000,-0.034 0.000,0.139 0.000,-0.077 0.000,-0.076 0.000,-0.070 0.000,-0.060 0.000,-0.049 0.000,-0.010 0.000,0.015 0.000,0.029 0.000,-0.066 0.000,-0.014 0.000,-0.021 0.000,-0.024 0.000,-0.024 0.000,0.019 0.000,0.057 0.000,0.068 0.000,0.009 0.000,-0.009 0.000,-0.020 0.000,-0.026 0.000,-0.028 0.000,-0.027 0.000,-0.025 0.000,-0.062 0.000,0.009 0.000,0.088 0.000,0.015 0.000,0.011 0.000,0.008 0.000,0.005 0.000,-0.030 0.000,0.003 0.000,0.004 0.000,0.004 0.000,0.003 0.000,-0.051 0.000,-0.001 0.000,-0.001 0.000,0.125 0.000,0.329 0.000,0.098 0.000,0.042 0.000,-0.093 0.030,0.075 0.048,-0.187 0.018,0.004 0.041,0.334 0.123,-0.065 0.015,-0.088-0.013,-0.096-0.029,-0.093-0.036,-0.161-0.040,-0.074-0.009,-0.068-0.003,-0.059 0.002,-0.049 0.005,-0.010 0.008,-0.029-0.017,-0.018-0.022,-0.010-0.023,-0.004-0.022,0.000-0.020,0.003-0.017,0.004-0.014,0.005-0.010,0.005-0.008,0.004-0.005,-0.026-0.003,-0.003-0.002,-0.004-0.001,-0.004 0.000,-0.004 0.000,0.006 0.024,0.061 0.040,0.079 0.032,0.049 0.015,0.039 0.005,0.030-0.003,-0.070-0.024,0.014-0.007,0.267 0.022,0.025-0.020,0.011-0.019,-0.169-0.023,-0.031-0.009,-0.036-0.008,-0.038-0.007,-0.078 0.012,0.024 0.028,0.231 0.072,-0.025 0.016,-0.052-0.002,-0.065-0.013,-0.067-0.019,-0.062-0.021,-0.058-0.022,-0.032-0.017,-0.021-0.015,-0.013-0.012,-0.007-0.009,-0.003-0.007,0.000-0.005,0.002-0.003,-0.043-0.001,0.051-0.001,0.251-0.002,0.072 0.000,0.092 0.001,0.137 0.000,-0.017 0.001,-0.066 0.001,-0.089 0.001,-0.095 0.001,-0.090 0.000,-0.079 0.000,-0.065 0.000,-0.051 0.000,-0.038 0.000,-0.027 0.000,-0.017 0.000,-0.010 0.000,0.015 0.000,0.051 0.000,0.062 0.000,0.064 0.000,0.060 0.000,0.065 0.000,0.014 0.000,-0.003 0.000,-0.083 0.000,-0.024 0.000,-0.026 0.000,-0.026 0.000,-0.024 0.000,0.005 0.000,-0.002 0.000,0.005 0.000,0.009 0.000,0.011 0.000,0.011 0.000,0.011 0.000,0.010 0.000,-0.272 0.000,0.307 0.000,0.027 0.000,0.009 0.000,-0.004 0.000,-0.136 0.000,0.007 0.000,0.196 0.000,0.068 0.000,-0.096 0.000,0.021 0.000,0.163 0.000,0.011 0.000,-0.145 0.000,-0.001 0.000,0.142 0.000,-0.009 0.000,-0.014 0.000,-0.017 0.000,-0.145 0.000,-0.006 0.000,0.155 0.000,-0.022 0.000,-0.027 0.000,-0.029 0.000,-0.027 0.000,-0.006 0.000,-0.044 0.000,-0.044 0.000,-0.040 0.000,-0.034 0.000,-0.028 0.000,-0.022 0.000,-0.017 0.000,0.051 0.000,0.057 0.000,0.068 0.000,0.068 0.000,0.025 0.000,-0.003 0.000,-0.020 0.000,-0.028 0.000,-0.031 0.000,-0.029 0.000,-0.122 0.000,0.005 0.000,0.109 0.000,0.039 0.000,0.040 0.000,-0.029 0.000,0.016 0.000,-0.101 0.000,0.010 0.000,0.191 0.000,0.008 0.000,0.052 0.000,0.009 0.000,0.007 0.000,-0.062 0.000,-0.033 0.000,-0.038 0.000,-0.112 0.000,-0.031 0.000,-0.029 0.000,-0.026 0.000,-0.064 0.000,0.004 0.000,0.029 0.000,0.047 0.000,0.167 0.000,0.045 0.000,-0.041 0.000,0.014 0.000,-0.060 0.000,0.006 0.000,0.099 0.000,0.042 0.000,0.053 0.000,-0.013 0.000,-0.031 0.000,-0.041 0.000,-0.108 0.000,0.015 0.000,0.199 0.000,-0.010 0.000,-0.026 0.000,-0.034 0.000,-0.037 0.000,-0.119 0.000,-0.013 0.000,0.020 0.000,-0.004 0.000,-0.001 0.000,0.001 0.000,0.098 0.000,0.017 0.000,0.017 0.000,0.030 0.000,-0.031 0.000,-0.041 0.000,-0.033 0.000,-0.035 0.000,-0.029 0.000,-0.023 0.000,-0.017 0.000,0.002 0.074,0.020 0.055,-0.009 0.033,-0.020 0.018,-0.025 0.007,-0.027 0.000,-0.025-0.005,-0.023-0.008,-0.019-0.009,-0.022-0.027,0.006-0.020,0.012-0.021,0.016-0.021,0.017-0.019,-0.038 0.002,0.021 0.029,-0.002 0.001,0.053 0.006,0.304 0.054,0.073-0.011,0.039-0.019,-0.120-0.035,-0.009-0.016,-0.059 0.004,0.028 0.028,-0.083 0.017,-0.024 0.036,0.147 0.098,-0.044 0.009,-0.043-0.012,-0.039-0.025,-0.034-0.032,-0.087-0.049,-0.029-0.026,-0.027-0.025,-0.024-0.022,0.085-0.012,0.023-0.024,0.034-0.018,0.010-0.013,-0.006-0.008,-0.015-0.005,-0.020-0.003,-0.021-0.001,-0.020 0.000,-0.137 0.004,0.008 0.001,0.231 0.043,0.093 0.069,-0.065 0.007,0.004 0.008,-0.010-0.002,-0.134-0.035,0.001-0.007,0.118 0.009,0.005-0.014,0.032-0.011,0.000-0.014,-0.003-0.012,-0.004-0.010,-0.095-0.010,-0.013-0.005,-0.014-0.004,0.074-0.003,0.046-0.003,0.059-0.002,0.065-0.001,-0.046 0.000,0.014 0.000,0.202-0.001,-0.022 0.000,-0.038 0.001,-0.045 0.001,-0.107 0.001,0.020 0.000,0.028 0.000,-0.040 0.000,-0.055 0.000,-0.061 0.000,-0.061 0.000,-0.059 0.000,-0.015 0.000,-0.002 0.000,0.006 0.000,0.044 0.000,-0.005 0.000,-0.009 0.000,-0.036-0.014,-0.024-0.022,-0.026-0.025,-0.025-0.026,-0.023-0.025,0.023-0.026,-0.005 0.005,0.001 0.015,0.004 0.019,0.006 0.020,0.006 0.019,0.006 0.017,0.006 0.014,0.005 0.011,-0.087-0.043,0.106-0.091,0.427-0.287,0.217-0.176,0.102-0.097,0.019-0.038,-0.038 0.004,-0.075 0.032,-0.001 0.000,-0.120 0.103,-0.117 0.111,-0.121 0.106,-0.045 0.052,-0.025 0.035,-0.026 0.037,-0.051 0.048,-0.053 0.046,-0.051 0.042,-0.046 0.037,-0.020 0.020,-0.008 0.009,0.003 0.001,0.010-0.005,0.014-0.008,0.015-0.010,0.015-0.010,0.073-0.009,0.042 0.009,0.041 0.014,-0.095-0.005,-0.034-0.037,-0.098 0.000,0.000-0.035,-0.024 0.008,0.034-0.008,0.258-0.098,0.048 0.015,0.024 0.026,0.007 0.032,-0.027 0.035,-0.028 0.031,-0.035 0.028,-0.135 0.019,0.023-0.018,0.262-0.073,-0.012-0.001,-0.037 0.013,-0.050 0.021,-0.053 0.024,-0.051 0.024,-0.143 0.033,-0.006 0.011,0.136 0.004,0.027 0.014,0.029 0.010,-0.128 0.007,0.010 0.003,0.010 0.002,0.010 0.002,0.127 0.002,0.005 0.001,-0.219-0.002,0.027 0.000,0.323 0.002,0.027-0.001,-0.089-0.001,-0.034-0.001,-0.045-0.001,-0.049 0.000,0.020 0.000,-0.094 0.000,-0.090 0.000,-0.079 0.000,-0.066 0.000,-0.052 0.000,-0.039 0.000,-0.028 0.000,-0.019 0.000,-0.012 0.000,-0.006 0.000,-0.002 0.000,0.000 0.000,0.002 0.000,0.149 0.000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498.000 496.000,'-0.002'-0.007,"-0.003"-0.011,-0.003-0.012,-0.003-0.012,-0.003-0.011,-0.002-0.009,-0.002-0.007,-0.001-0.005,-0.001-0.004,-0.001-0.003,0.000-0.002,0.000-0.001,0.000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0.000,0.002-0.013,0.003-0.022,0.003-0.025,0.003-0.025,0.003-0.022,0.002-0.019,0.002-0.015,0.001-0.012,0.001-0.008,0.001-0.006,0.000-0.004,0.000-0.002,0.000 0.025,0.000-0.002,0.000-0.003,0.000-0.003,0.000-0.003,0.000-0.003,0.000-0.002,0.000-0.002,0.000-0.004,0.000 0.005,0.000 0.007,0.000 0.007,0.000 0.007,0.000-0.011,0.000-0.010,0.000-0.013,0.000-0.014,0.000-0.014,0.000-0.012,0.000 0.051,0.000-0.002,0.000-0.001,0.000-0.001,0.018-0.036,0.029 0.018,0.033 0.022,0.034 0.023,0.032 0.022,0.028 0.020,0.023 0.017,0.019 0.014,0.019-0.015,-0.007-0.017,-0.014-0.023,-0.017-0.025,-0.018-0.024,-0.017-0.021,-0.015-0.018,-0.012-0.014,-0.009-0.011,-0.017 0.068,0.029-0.020,0.076-0.095,0.019 0.006,0.007 0.019,-0.001 0.026,-0.007 0.028,-0.009 0.027,0.013 0.062,0.074 0.031,0.098-0.005,0.035-0.003,0.014-0.013,-0.083 0.018,0.012-0.030,-0.010-0.035,-0.025-0.038,0.010-0.046,-0.001-0.016,0.007-0.007,0.012 0.000,0.001 0.018,-0.006 0.030,-0.011 0.037,-0.013 0.039,0.072 0.015,0.025 0.049,0.032 0.043,-0.133 0.051,0.014 0.015,0.071 0.011,0.017 0.014,0.032 0.011,-0.010 0.009,-0.019 0.006,-0.024 0.004,-0.066 0.000,0.030 0.001,0.091-0.022,0.025-0.040,0.018-0.026,0.011-0.015,0.006-0.006,0.003 0.000,0.023 0.005,0.037 0.008,0.212-0.011,-0.049 0.019,-0.080 0.018,-0.093 0.016,-0.093 0.014,-0.086 0.011,0.136-0.075,0.093-0.039,0.059-0.013,0.005 0.004,-0.028 0.015,-0.047 0.020,-0.134 0.039,0.065 0.012,0.084 0.009,0.026 0.011,0.008 0.010,-0.004 0.008,0.035 0.006,-0.033 0.006,-0.040 0.004,-0.042 0.003,-0.040 0.002,-0.096 0.000,-0.015 0.000,0.015 0.000,0.036 0.000,0.199 0.001,-0.011-0.001,-0.036-0.001,-0.127-0.001,-0.018-0.001,-0.066-0.001,-0.004 0.000,0.121 0.000,0.016 0.000,0.017 0.000,0.004 0.000,-0.004 0.000,-0.009 0.000,-0.012 0.000,-0.232 0.000,0.001 0.000,0.018 0.000,0.031 0.000,0.374 0.000,0.009 0.000,-0.031 0.000,-0.143 0.000,-0.025 0.000,-0.140 0.000,-0.007 0.000,0.231 0.000,0.006 0.000,0.004 0.000,-0.112 0.000,-0.009 0.000,-0.108 0.000,0.030 0.000,0.313 0.000,0.033 0.000,0.008 0.000,-0.218 0.000,-0.014 0.000,0.010 0.000,0.026 0.000,0.136 0.000,-0.017 0.000,-0.035 0.000,-0.044 0.000,-0.047 0.000,-0.130 0.000,-0.019 0.000,0.150 0.000,0.000 0.000,0.004 0.000,-0.160 0.000,-0.002 0.000,0.001 0.000,0.002 0.000,0.062 0.000,0.001 0.000,-0.036 0.000,0.040 0.000,-0.046 0.000,0.016 0.000,0.277 0.028,-0.029 0.043,-0.053 0.048,-0.063 0.020,-0.064 0.001,-0.059-0.011,-0.024-0.018,0.000-0.020,0.015-0.020,-0.005-0.018,-0.017-0.016,-0.023-0.013,0.003-0.010,0.019-0.007,0.027-0.005,-0.062-0.003,-0.006-0.002,-0.011-0.001,-0.013 0.000,-0.014 0.000,-0.014 0.000,-0.012 0.000,-0.021 0.000,-0.021 0.000,-0.019 0.000,0.013 0.000,0.060 0.000,0.073 0.000,0.027 0.000,0.011 0.000,0.001 0.000,-0.006 0.000,-0.085 0.000,0.003 0.000,0.029 0.000,0.047 0.000,0.210 0.000,-0.002 0.000,-0.031 0.000,-0.014 0.000,-0.035 0.000,-0.045 0.000,0.054 0.000,0.013 0.000,0.011 0.000,-0.166 0.000,-0.002 0.000,0.146 0.000,-0.034 0.000,-0.042 0.000,-0.100 0.000,-0.047 0.000,-0.044 0.000,-0.040 0.000,-0.034 0.000,0.554 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62.000 507.000,'0.035'0.000,"0.055"0.000,0.065 0.000,0.066 0.000,0.062 0.000,0.056 0.000,0.047 0.000,0.039 0.000,0.048 0.000,-0.021 0.000,-0.037 0.000,-0.043 0.000,-0.044 0.000,-0.041 0.000,-0.053 0.000,0.050 0.000,0.162 0.000,0.032 0.000,0.007 0.000,-0.119 0.000,0.008 0.000,0.012 0.000,0.014 0.000,0.098 0.000,0.062 0.000,0.038 0.000,0.020 0.000,0.019 0.000,-0.022 0.000,-0.033 0.000,0.034 0.000,-0.055 0.000,-0.053 0.000,-0.099 0.000,0.071 0.000,0.075 0.000,0.074 0.000,0.231 0.000,0.020 0.000,-0.103 0.000,-0.057 0.000,-0.071 0.000,-0.076 0.000,-0.074 0.000,-0.027 0.000,-0.056 0.000,-0.042 0.000,-0.038 0.000,-0.011 0.000,-0.002 0.000,0.004 0.000,0.007 0.000,0.043 0.000,0.000 0.000,-0.004 0.000,-0.015 0.000,-0.043 0.000,-0.048 0.000,-0.046 0.000,-0.041 0.000,-0.034 0.000,-0.027 0.000,-0.020 0.000,-0.014 0.000,-0.009 0.000,-0.006 0.000,-0.003 0.000,-0.001 0.000,-0.005 0.010,-0.005 0.015,-0.006 0.017,-0.006 0.017,-0.005 0.015,-0.004 0.013,-0.003 0.010,-0.002 0.008,-0.002 0.005,-0.001 0.004,-0.001 0.002,0.000 0.001,0.000 0.000,0.000 0.000,0.000 0.000,0.000 0.000,0.000-0.001,0.000-0.001,0.000 0.000,0.000 0.000,0.000 0.000,0.000 0.000,0.000 0.000,0.000 0.000,0.000 0.000,0.000 0.000,0.000 0.000,0.000 0.000,0.000 0.000,0.000 0.000,0.000 0.000,0.000 0.000,0.000 0.000,0.000 0.000,0.000 0.000,-0.006 0.005,-0.003 0.032,-0.003 0.038,-0.003 0.039,-0.003 0.037,-0.002 0.065,-0.003 0.022,-0.002 0.012,-0.002-0.025,-0.001 0.020,-0.001 0.023,0.000 0.023,0.000 0.048,0.000-0.013,0.000-0.024,0.000-0.028,-0.015-0.019,-0.023 0.017,-0.027 0.026,-0.027 0.031,-0.025 0.031,-0.030 0.047,-0.007-0.029,0.001-0.044,0.005-0.049,0.007-0.047,0.008-0.042,0.008-0.035,0.007-0.028,0.006-0.021,0.005-0.015,0.008-0.019,0.004-0.010,0.004-0.007,0.003-0.005,0.002-0.004,0.002-0.002,0.001-0.001,0.001 0.000,0.000 0.000,0.000 0.000,0.000 0.000,0.000 0.001,-0.018-0.007,-0.037 0.005,-0.043 0.006,-0.044 0.006,-0.041 0.006,-0.007 0.040,0.016 0.058,0.029 0.066,-0.003 0.070,-0.001 0.022,-0.009 0.005,0.014-0.067,-0.009-0.044,-0.009-0.052,-0.009-0.053,-0.008-0.050,-0.007-0.045,-0.006-0.038,0.098-0.034,-0.014 0.013,-0.163 0.070,-0.015 0.004,-0.001-0.008,0.008-0.015,0.014-0.019,0.016-0.020,0.016-0.019,0.015-0.017,0.002-0.014,-0.006-0.012,-0.011-0.009,-0.013-0.007,-0.014-0.005,0.093 0.016,-0.017 0.030,-0.174 0.072,-0.012 0.019,0.002 0.000,0.011-0.011,0.016-0.018,0.017-0.020,0.026-0.020,0.029-0.018,0.029-0.016,0.026-0.013,0.022-0.010,0.018-0.007,0.014-0.005,0.010-0.003,0.007-0.002,0.004 0.000,-0.030 0.000,-0.037 0.000,-0.039 0.000,-0.037 0.000,-0.034 0.001,-0.029 0.000,-0.024 0.000,-0.044 0.000,-0.001 0.000,0.007 0.000,0.011 0.000,0.013 0.000,0.020-0.004,0.054-0.007,0.057-0.008,0.055-0.008,0.048-0.007,0.040-0.006,0.032-0.005,0.024-0.004,0.017-0.003,0.011-0.002,0.007-0.001,0.004-0.001,0.001 0.000,0.000 0.000,-0.001 0.000,-0.002 0.000,-0.002 0.000,-0.002 0.000,-0.001 0.000,-0.008 0.007,-0.021 0.006,-0.024 0.007,-0.024 0.007,-0.023 0.006,-0.020 0.005,-0.016 0.005,-0.013 0.004,-0.010 0.003,-0.007 0.002,-0.005 0.001,0.046-0.023,-0.022-0.039,-0.101-0.073,0.017-0.025,0.034-0.007,0.041 0.005,0.042 0.011,0.039 0.014,0.033 0.015,0.027 0.014,0.021 0.012,0.016 0.010,0.011 0.008,0.007 0.006,0.004 0.004,0.002 0.003,0.001 0.002,0.000 0.001,-0.001 0.000,-0.001 0.000,-0.001 0.000,-0.001 0.000,-0.001 0.000,-0.001 0.000,-0.001 0.000,0.000 0.000,0.000 0.000,0.000 0.000,0.000 0.000,0.000 0.000,0.000 0.000,0.000 0.000,0.000 0.000,0.010-0.009,0.007-0.022,0.008-0.025,0.008-0.026,0.008-0.024,0.007-0.021,0.006-0.018,0.004-0.014,-0.011-0.028,-0.019-0.008,-0.022-0.004,-0.023-0.001,-0.021 0.000,-0.018 0.001,-0.015 0.002,-0.012 0.002,-0.009 0.002,-0.006 0.002,-0.004 0.001,-0.002 0.001,0.013 0.011,0.021 0.016,0.024 0.017,0.024 0.017,0.022 0.015,0.019 0.013,0.016 0.010,0.012 0.008,0.009 0.006,0.006 0.004,0.004 0.003,0.002 0.001,0.001 0.001,0.000 0.000,0.000 0.000,-0.001-0.005,-0.001-0.030,-0.001-0.036,-0.001-0.037,-0.001-0.035,0.000-0.064,0.000-0.020,0.000-0.011,0.000-0.060,0.000-0.085,0.000-0.093,0.000 0.023,0.000 0.024,0.000 0.047,0.000 0.059,0.000 0.062,0.000 0.059,0.000 0.053,0.000 0.045,0.028-0.047,0.043-0.080,0.048-0.103,0.005 0.078,0.042-0.032,0.095-0.172,0.003 0.001,-0.021 0.022,-0.032 0.102,0.021 0.007,-0.033 0.121,0.025 0.027,0.169-0.118,0.027 0.035,0.009 0.027,-0.016 0.033,-0.031 0.034,-0.037 0.032,-0.038 0.028,-0.035 0.023,-0.031 0.018,-0.020 0.018,-0.013 0.017,-0.007 0.015,-0.002 0.012,0.000 0.009,0.002 0.007,0.003 0.005,0.003 0.003,0.003 0.002,0.040 0.010,0.059 0.014,0.066 0.016,0.037-0.040,0.016-0.072,0.002-0.085,-0.084 0.035,0.011-0.001,0.015 0.012,0.017 0.020,0.086-0.041,-0.049-0.001,-0.066-0.009,1.453 0.000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502.000 493.000,'0.003'0.005,"0.005"0.008,0.006 0.008,0.005 0.008,0.005 0.007,0.004 0.006,0.003 0.005,0.002 0.004,0.002 0.003,0.001 0.002,0.001 0.001,0.000 0.001,0.000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0.000,0.052 0.022,0.081 0.036,0.091 0.041,-0.022-0.008,0.043 0.038,0.171 0.112,0.105 0.057,-0.018-0.021,0.046 0.018,0.036 0.012,0.163 0.090,0.077 0.055,0.188 0.131,-0.042-0.003,-0.082-0.027,-0.170-0.061,-0.128-0.018,-0.143-0.109,-0.031-0.049,-0.009-0.055,-0.025-0.046,-0.020-0.029,-0.022-0.020,-0.022-0.012,-0.028-0.030,0.003-0.021,0.010 0.001,0.015 0.017,0.094 0.050,-0.015-0.013,-0.027-0.024,-0.033-0.030,-0.034-0.031,-0.022-0.029,-0.013-0.026,-0.006-0.022,-0.030 0.001,0.056 0.030,0.048 0.017,0.040 0.007,0.033 0.024,0.026 0.034,0.178 0.113,-0.014 0.040,-0.034 0.026,-0.168-0.070,-0.009 0.022,0.080 0.039,0.047-0.018,0.036-0.026,0.004-0.040,-0.009-0.043,-0.018-0.042,-0.022-0.038,-0.084-0.042,-0.008-0.022,-0.077-0.005,-0.029 0.019,0.102 0.041,0.035 0.005,-0.005-0.010,0.016-0.009,0.012-0.012,0.008-0.013,-0.026-0.017,0.003-0.011,0.115-0.003,-0.025-0.014,-0.034-0.012,-0.006-0.009,-0.044-0.008,-0.041-0.005,-0.103-0.002,0.039-0.001,0.175-0.002,0.008-0.001,-0.016 0.000,-0.123 0.001,-0.003 0.000,0.001 0.000,0.004 0.000,0.136 0.000,0.022 0.001,0.020 0.000,-0.211 0.001,0.004 0.000,0.157 0.000,0.053 0.000,0.092 0.000,-0.013 0.000,-0.035 0.000,-0.047 0.000,-0.051 0.000,-0.050 0.000,-0.078 0.000,-0.014 0.000,-0.079 0.000,0.035 0.000,0.191 0.000,0.032 0.000,0.014 0.000,0.002 0.000,-0.354 0.000,0.363 0.000,0.064 0.000,0.036 0.000,0.039 0.000,0.039 0.000,0.222 0.000,-0.026 0.000,-0.029 0.000,-0.108 0.000,-0.117 0.000,-0.113 0.000,-0.298 0.000,-0.016 0.000,0.005-0.027,0.147-0.045,0.053-0.022,0.036-0.035,0.023-0.042,0.165-0.077,-0.006-0.004,-0.234 0.047,-0.008-0.050,0.012-0.028,0.026-0.011,0.184-0.109,0.007-0.023,0.082-0.035,-0.010 0.042,-0.016 0.058,-0.178 0.066,-0.020-0.038,-0.018-0.011,-0.016 0.008,0.084-0.050,-0.034 0.024,-0.036 0.027,-0.035 0.027,-0.032 0.025,0.016 0.012,-0.040 0.050,-0.037 0.049,-0.004 0.045,0.017 0.038,0.028 0.031,-0.110 0.005,0.014-0.028,0.015-0.040,0.015-0.046,0.151-0.100,-0.012-0.005,-0.026 0.020,-0.143 0.035,-0.002-0.057,0.028-0.028,0.047-0.005,0.180-0.072,0.005 0.041,-0.021 0.052,-0.036 0.056,-0.043 0.053,-0.043 0.047,-0.085 0.017,-0.009-0.023,0.020-0.017,-0.007 0.005,-0.006 0.013,-0.005 0.018,-0.004 0.020,0.003 0.008,-0.021 0.005,-0.023 0.000,-0.023-0.003,-0.022-0.005,-0.019-0.005,-0.016-0.006,-0.013-0.005,-0.037-0.019,-0.033-0.034,-0.035-0.038,-0.034-0.039,-0.031-0.036,-0.014-0.032,-0.001-0.028,0.007-0.023,0.012-0.018,0.014-0.013,0.013-0.027,-0.010 0.029,-0.016 0.039,-0.019 0.041,-0.019 0.040,-0.017 0.035,-0.015 0.030,-0.012 0.024,-0.010 0.018,-0.007 0.013,-0.005 0.009,-0.003 0.006,-0.002 0.003,-0.001 0.001,0.000 0.000,0.000-0.008,0.000-0.028,0.000-0.033,0.000-0.034,0.000-0.033,0.000-0.029,0.000-0.025,0.000-0.020,0.000-0.048,0.000-0.027,0.000-0.024,0.000-0.020,0.000-0.016,0.000-0.013,-0.027 0.160,-0.081-0.272,-0.049-0.024,-0.035 0.013,-0.023 0.036,-0.014 0.049,0.019 0.110,-0.027 0.012,-0.149-0.142,-0.047 0.008,0.092 0.158,-0.034 0.011,-0.038 0.009,-0.150-0.045,-0.123-0.006,-0.214-0.075,-0.006 0.013,0.044 0.019,0.224 0.141,-0.011 0.034,-0.055 0.012,-0.012 0.021,-0.010 0.014,-0.008 0.009,0.098 0.051,-0.055 0.015,-0.313-0.016,-0.108 0.029,-0.302 0.010,0.049 0.037,0.107 0.031,0.132 0.024,0.379 0.020,0.063 0.008,-0.018 0.006,0.058 0.005,0.018-0.026,-0.010-0.046,0.125-0.018,-0.030-0.040,-0.235-0.096,0.004-0.016,0.028 0.006,0.042 0.020,0.048 0.028,-0.007 0.017,0.068 0.038,0.064 0.035,0.133 0.041,-0.028 0.015,-0.205 0.007,-0.015 0.017,0.025 0.012,0.116 0.006,-0.005 0.003,0.043 0.001,-0.035 0.001,-0.186 0.002,-0.018 0.000,0.079-0.001,0.006 0.000,0.010-0.001,0.012-0.001,0.067-0.001,-0.023-0.001,-0.213-0.030,-0.051-0.049,0.154-0.018,-0.033-0.041,-0.326-0.111,0.028-0.016,0.062 0.009,0.079 0.025,0.084 0.032,0.267 0.076,0.027 0.017,-0.060 0.003,0.044 0.022,0.044 0.020,0.041 0.017,-0.053 0.011,0.042 0.016,0.033 0.011,-0.003-0.030,-0.063-0.054,0.037-0.009,-0.012-0.009,-0.003 0.000,0.028 0.013,-0.008 0.008,-0.064 0.001,-0.010 0.013,0.085 0.024,-0.039 0.008,-0.197-0.001,-0.001 0.011,0.025 0.009,0.040 0.008,0.319 0.008,-0.587 0.000,-0.102 0.005,0.245 0.001,0.001 0.001,-0.032 0.001,0.020 0.000,0.025 0.000,0.027 0.000,-0.170 0.000,0.021-0.001,0.017-0.001,0.014-0.001,0.221-0.001,0.001 0.000,-0.004 0.000,-0.209 0.000,0.023 0.000,0.060 0.000,-2.036 0.000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65.000 244.000,'-0.005'-0.003,"-0.008"-0.005,-0.009-0.006,-0.009-0.006,-0.008-0.005,-0.006-0.004,-0.005-0.003,-0.004-0.003,-0.003-0.002,-0.002-0.001,-0.001-0.001,-0.001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0.000,0.007-0.010,0.007-0.016,0.008-0.019,0.008-0.018,0.007-0.017,0.006-0.014,0.005-0.012,0.004-0.009,0.003-0.007,0.002-0.005,0.001-0.003,0.001-0.002,-0.008-0.017,-0.012-0.014,-0.014-0.015,-0.014-0.014,-0.012-0.012,-0.010-0.010,-0.008-0.008,-0.006-0.006,-0.004-0.004,-0.003-0.003,-0.002-0.002,-0.115 0.027,-0.532-0.424,-0.167-0.093,-0.027 0.000,0.062 0.057,0.111 0.087,0.132 0.099,0.134 0.098,0.124 0.089,0.107 0.076,0.088 0.062,0.069 0.048,0.051 0.035,0.031 0.022,0.016 0.014,0.005 0.007,-0.002 0.002,-0.007-0.001,-0.009-0.003,-0.009-0.004,-0.009-0.004,-0.007-0.004,-0.006-0.003,-0.005-0.003,-0.004-0.002,-0.003-0.002,-0.002-0.001,-0.001-0.001,-0.001 0.000,0.000 0.000,0.000 0.000,0.000 0.000,0.000 0.000,0.000 0.000,0.000 0.000,0.000 0.000,0.000 0.000,0.000 0.000,0.000 0.000,0.000 0.000,0.000 0.000,0.000 0.000,0.000 0.000,0.000 0.000,-0.009 0.005,-0.022-0.004,-0.025-0.005,-0.026-0.005,-0.024-0.005,-0.021-0.004,-0.018-0.003,-0.014-0.003,-0.007-0.056,0.024-0.071,0.032-0.079,0.041-0.008,0.029-0.003,0.026 0.014,0.023 0.023,0.018 0.028,0.014 0.028,0.011 0.027,0.008 0.024,0.024 0.011,0.032 0.002,0.035-0.004,0.034-0.008,0.031-0.009,0.027-0.010,0.023-0.009,0.018-0.008,-0.024 0.029,0.029-0.026,0.059-0.070,-0.010-0.010,-0.025 0.000,-0.034 0.007,-0.037 0.011,-0.032 0.042,0.015-0.016,0.083-0.100,0.045-0.033,0.059-0.025,0.015 0.041,0.002 0.058,-0.006 0.063,-0.010 0.060,-0.012 0.053,-0.012 0.045,0.016 0.008,0.040-0.017,0.048-0.030,0.012-0.007,-0.011 0.007,-0.025 0.016,-0.031 0.020,-0.032 0.020,-0.030 0.019,-0.026 0.017,-0.022 0.014,-0.017 0.011,-0.017 0.008,-0.026 0.006,-0.025 0.004,-0.022 0.002,-0.018 0.001,-0.014 0.000,-0.011 0.000,-0.008 0.000,-0.005-0.001,-0.003-0.001,-0.002-0.001,-0.001-0.001,0.000 0.000,0.001 0.000,0.001 0.000,0.001 0.000,0.001 0.000,0.001 0.000,0.001 0.000,0.019 0.000,0.037 0.000,0.042 0.000,0.042 0.000,0.039 0.000,-0.106 0.000,0.019 0.000,0.130 0.000,0.078 0.000,0.188 0.000,0.041 0.000,0.009 0.000,-0.012 0.000,-0.025 0.000,-0.016 0.000,-0.056 0.000,-0.058 0.000,-0.054 0.000,-0.223 0.012,0.369 0.058,0.085 0.027,0.038 0.014,0.003 0.004,0.190 0.028,-0.042-0.016,-0.056-0.021,-0.059-0.022,-0.112-0.025,-0.038-0.015,0.007 0.012,0.035 0.028,0.051 0.036,-0.080 0.059,-0.044 0.097,0.069 0.120,-0.015 0.009,-0.003-0.028,-0.077-0.073,-0.035-0.048,-0.039-0.049,-0.039-0.046,-0.036-0.041,-0.032-0.035,-0.027-0.029,-0.021-0.023,0.016-0.017,0.027-0.013,0.037-0.008,0.041-0.005,0.040-0.002,-0.059 0.001,-0.002 0.000,-0.009 0.001,-0.013 0.001,0.023 0.001,-0.012 0.001,-0.011 0.001,0.006 0.001,-0.026 0.001,-0.027 0.001,-0.026 0.001,-0.024 0.001,-0.029 0.000,0.053 0.000,0.136 0.000,0.033 0.000,0.012 0.000,0.028 0.000,-0.016 0.000,-0.023 0.000,0.003 0.000,0.019 0.000,0.027 0.000,-0.039 0.000,0.059 0.000,0.088 0.000,-0.009 0.000,-0.032 0.000,-0.045 0.000,-0.050 0.000,-0.049 0.000,-0.045 0.000,-0.039 0.000,-0.047 0.000,-0.029 0.000,-0.024 0.000,-0.019 0.000,-0.015 0.000,0.031 0.000,0.015 0.000,0.021 0.000,0.023 0.000,0.022 0.000,-0.011 0.005,-0.044 0.008,-0.055 0.009,-0.056 0.009,-0.052 0.008,-0.045 0.006,-0.036 0.005,-0.028 0.004,-0.021 0.003,-0.014 0.002,-0.009 0.001,-0.005 0.001,-0.002 0.000,0.000 0.000,0.001 0.000,0.001 0.000,0.002 0.000,0.002 0.000,0.002 0.000,0.001 0.000,0.001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0.000,-0.015 0.033,-0.027 0.056,-0.030 0.063,-0.030 0.063,0.009-0.014,-0.019 0.039,-0.018 0.038,-0.017 0.035,-0.067 0.160,0.000 0.038,0.010 0.024,0.015 0.013,0.016 0.005,0.016 0.000,0.014-0.004,0.018-0.045,0.013-0.049,0.012-0.055,0.010-0.053,0.007-0.048,0.006-0.041,0.004-0.033,0.003-0.025,0.002-0.018,-0.018-0.031,-0.028-0.037,-0.032-0.037,-0.032-0.034,-0.029-0.029,-0.025-0.024,-0.002 0.000,0.013 0.015,0.021 0.023,0.024 0.025,0.024 0.025,0.022 0.023,0.019 0.020,0.015 0.016,0.012 0.012,0.008 0.003,-0.003 0.013,-0.006 0.012,-0.008 0.011,-0.008 0.009,-0.008 0.007,-0.007 0.006,-0.006 0.004,-0.005 0.003,-0.004 0.002,-0.003 0.001,-0.001 0.002,0.025-0.034,0.029-0.039,0.029-0.039,0.026-0.035,0.022-0.030,0.018-0.024,0.014-0.018,0.010-0.013,0.007-0.009,0.004-0.005,0.002-0.003,0.001-0.001,0.000 0.000,0.000 0.001,-0.001 0.001,-0.001 0.001,-0.001 0.001,-0.001 0.001,-0.001 0.001,-0.001 0.001,0.000 0.001,0.000 0.000,0.000 0.000,0.000 0.000,0.000 0.000,0.000 0.000,0.000 0.000,0.000 0.000,0.000 0.000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200.000 340.000,'-0.006'-0.006,"-0.008"-0.008,-0.009-0.009,-0.009-0.009,-0.008-0.008,-0.007-0.007,-0.005-0.005,-0.004-0.004,-0.003-0.003,-0.002-0.002,-0.001-0.001,-0.001-0.001,0.000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0.000,0.007-0.021,0.008-0.035,0.009-0.040,0.009-0.039,0.008-0.035,0.007-0.030,0.005-0.025,0.004-0.019,0.003-0.014,0.002 0.033,0.001 0.007,0.001 0.010,0.000 0.011,0.000 0.011,-0.028-0.053,-0.043-0.047,-0.049-0.055,-0.020-0.028,-0.001-0.009,0.011 0.003,0.018 0.011,0.020 0.014,0.020 0.016,0.018 0.029,0.016 0.035,0.013 0.035,0.010 0.033,0.007 0.028,0.005 0.023,0.003 0.018,0.002 0.014,0.001 0.010,0.000 0.006,0.000 0.004,0.000 0.002,-0.001 0.004,-0.001-0.011,-0.001-0.013,0.000-0.014,0.000-0.013,0.000-0.012,0.000-0.010,0.000-0.008,0.000-0.039,0.000-0.029,0.000-0.030,0.000-0.028,0.000-0.024,0.000-0.020,0.000-0.016,0.000-0.012,0.000-0.008,0.009 0.004,0.014 0.011,0.016 0.014,0.016 0.015,0.014 0.015,0.012 0.013,0.010 0.011,0.008 0.009,0.006 0.007,0.050 0.005,0.074 0.003,0.082 0.002,0.017 0.017,0.014-0.009,-0.002-0.011,-0.011-0.012,-0.017-0.012,-0.017 0.032,0.004 0.034,0.010 0.042,0.012 0.044,0.013 0.043,0.039 0.028,-0.030 0.043,-0.040 0.034,-0.042 0.026,-0.040 0.019,-0.035 0.012,-0.029 0.008,-0.023 0.004,-0.017 0.001,-0.012 0.000,0.013-0.031,0.027-0.047,0.033-0.052,0.034-0.051,0.031-0.045,0.027-0.038,-0.066 0.091,0.053 0.006,0.262-0.058,0.090 0.032,0.060 0.035,0.023 0.034,-0.002 0.030,-0.017 0.026,-0.025 0.020,-0.028 0.016,-0.027 0.011,-0.059 0.007,-0.016 0.005,-0.012 0.003,-0.008 0.001,-0.397-0.005,0.263 0.003,0.329 0.002,0.039-0.001,-0.010-0.001,-0.042-0.001,-0.060-0.001,-0.080-0.001,-0.031-0.001,0.018 0.000,-0.039-0.001,-0.036 0.000,-0.079 0.000,0.037 0.000,0.031 0.000,0.025 0.000,0.019 0.000,0.014 0.000,0.010 0.000,0.007 0.000,0.193 0.000,0.010 0.000,0.001 0.000,-0.109 0.000,-0.044 0.000,-0.050 0.000,-0.051 0.000,0.027 0.000,0.039 0.000,0.055 0.011,-0.009 0.016,-0.023 0.018,-0.029 0.018,-0.031 0.016,-0.029 0.014,-0.026 0.011,-0.021 0.009,-0.034-0.002,-0.056-0.013,-0.057-0.017,-0.053-0.017,-0.045-0.016,-0.037-0.014,-0.028-0.012,-0.021-0.009,-0.014-0.007,-0.009-0.005,-0.005-0.003,-0.002-0.002,0.000-0.001,0.001 0.000,0.001 0.000,0.002 0.000,0.002 0.001,0.002 0.001,0.001 0.000,0.001 0.000,0.001 0.000,0.001 0.000,0.000 0.000,0.000 0.000,0.000 0.000,0.000 0.000,0.000 0.000,0.000 0.000,0.000 0.000,-0.008 0.056,-0.009 0.086,-0.010 0.097,-0.010 0.068,-0.009 0.044,-0.007 0.026,-0.006 0.012,-0.005 0.003,-0.003-0.003,-0.002-0.093,-0.001 0.013,-0.001 0.040,-0.001 0.022,0.000 0.022,0.000 0.021,0.000 0.038,0.000-0.013,0.000-0.024,0.000-0.029,0.000-0.031,0.000-0.018,0.000-0.035,0.000-0.032,0.000-0.028,0.000-0.023,0.000-0.019,0.000 0.013,0.000-0.011,0.000-0.007,0.000-0.003,0.000-0.001,0.000 0.000,0.000 0.001,0.000 0.001,0.000 0.002,0.000 0.001,0.000 0.001,0.000 0.001,0.000 0.001,0.000 0.001,0.000 0.000,0.000 0.004,0.000 0.018,0.000 0.020,0.000 0.020,0.000 0.018,0.000 0.016,-0.014-0.001,-0.021-0.012,-0.024-0.017,-0.024-0.019,-0.022-0.018,-0.019-0.017,-0.010-0.009,-0.004-0.004,0.000-0.001,0.002 0.002,0.003 0.003,0.004 0.003,0.004 0.003,0.004 0.003,0.003 0.003,-0.001-0.009,-0.015 0.006,-0.018 0.007,-0.019 0.007,-0.018 0.006,-0.016 0.005,-0.014 0.004,-0.011 0.004,-0.015 0.002,-0.009-0.006,-0.007-0.008,-0.006-0.009,-0.004-0.009,-0.003-0.008,-0.002-0.007,-0.001-0.006,0.000-0.004,0.000-0.003,0.000-0.002,-0.018 0.020,-0.006 0.018,-0.007 0.020,-0.006 0.020,-0.006 0.019,-0.005 0.016,0.019-0.015,0.033-0.033,0.038-0.041,0.038-0.043,0.035-0.040,0.030-0.035,0.025-0.029,0.019-0.023,0.014-0.017,0.010-0.012,0.007-0.008,0.004-0.005,0.002-0.003,0.001-0.001,0.000 0.000,-0.001 0.001,-0.001 0.001,-0.001 0.001,-0.021 0.001,-0.035 0.001,-0.040 0.001,-0.040 0.001,-0.036 0.001,-0.032 0.000,-0.010 0.019,-0.011 0.029,-0.005 0.033,-0.001 0.034,0.016-0.005,-0.037 0.001,-0.046-0.006,-0.080 0.000,-0.026-0.015,-0.013-0.016,-0.004-0.015,0.002-0.014,-0.025-0.010,0.044-0.012,0.051-0.009,0.051-0.007,0.046-0.005,0.040-0.003,0.035 0.004,0.040 0.009,0.035 0.010,0.028 0.010,0.022 0.010,0.016 0.008,0.011 0.007,0.007 0.005,0.004 0.004,0.002 0.003,0.000 0.002,-0.001 0.001,-0.001 0.000,-0.001 0.000,-0.001 0.000,-0.001 0.000,-0.001 0.000,-0.001 0.000,-0.001 0.000,0.000 0.000,0.000 0.000,0.000 0.000,0.000 0.000,0.000 0.000,0.000 0.000,0.000 0.000,0.000 0.000,0.000 0.000,0.000 0.000,-0.168 0.000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742.000 317.000,'0.006'0.000,"0.009"0.000,0.010 0.000,0.010 0.000,0.009 0.000,0.007 0.000,0.006 0.000,0.004 0.000,0.003 0.000,0.002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0.000,0.007 0.000,0.028 0.000,0.034 0.000,0.035 0.000,0.034 0.000,0.031 0.000,0.112 0.000,0.181 0.000,0.199 0.000,0.201 0.000,0.194 0.047,0.156 0.055,0.121 0.058,0.115 0.057,0.105 0.054,0.290 0.096,0.035 0.050,-0.452-0.069,-0.033 0.023,0.131 0.058,-0.106-0.017,-0.098-0.031,-0.088-0.040,0.065 0.016,-0.087-0.010,-0.347-0.094,-0.063-0.021,0.068 0.001,-0.036-0.034,0.206 0.007,-0.122-0.054,-0.129-0.046,-0.137-0.037,-0.130-0.029,-0.115-0.021,-0.096-0.015,-0.077-0.009,-0.058-0.005,-0.037-0.003,-0.032 0.000,-0.021 0.001,-0.012 0.002,-0.006 0.002,-0.001 0.002,0.001 0.002,0.003 0.002,0.004 0.001,0.004 0.001,0.003 0.001,0.003 0.000,0.002 0.000,0.003 0.000,0.028 0.000,0.032 0.000,0.032 0.000,0.030 0.000,0.027 0.000,0.023 0.000,0.018 0.000,-0.013 0.000,-0.008 0.000,-0.014 0.000,-0.016 0.000,-0.017 0.000,-0.014 0.000,0.000 0.000,0.005 0.000,0.008 0.000,0.009 0.000,0.009 0.000,-0.019 0.000,0.034 0.000,0.042 0.000,0.037 0.000,0.032 0.000,0.085 0.000,0.023 0.000,-0.108 0.000,0.009 0.000,0.239 0.000,0.061 0.000,-0.206 0.000,0.008 0.000,0.041 0.018,0.064 0.031,0.123 0.058,-0.012 0.055,0.004 0.032,0.015 0.013,0.264 0.069,-0.023-0.023,-0.042-0.036,-0.078-0.040,-0.094-0.040,-0.096-0.036,-0.191-0.043,0.010-0.015,0.120-0.009,-0.033-0.015,-0.046-0.011,-0.052-0.008,-0.051-0.005,-0.047-0.003,-0.041-0.001,-0.034 0.000,-0.009 0.001,0.008 0.001,0.018 0.001,0.023 0.001,0.025 0.001,0.024 0.001,0.067 0.001,0.031 0.001,0.027 0.001,0.022 0.000,0.017 0.000,-0.165 0.000,0.067 0.000,0.356 0.000,0.023 0.000,-0.030 0.000,-0.060 0.000,-0.073 0.000,-0.075 0.000,-0.128 0.000,-0.063 0.000,-0.057 0.000,-0.049 0.000,-0.040 0.000,-0.031 0.000,0.046 0.000,0.161 0.000,0.028 0.000,0.004 0.000,-0.010 0.000,-0.019 0.000,-0.022 0.000,-0.023 0.000,-0.021 0.000,-0.018 0.000,-0.030 0.000,0.059 0.000,0.005 0.000,0.010 0.000,-0.002 0.000,-0.010 0.000,0.044 0.000,-0.039 0.000,-0.043 0.000,-0.043 0.000,-0.039 0.000,-0.034 0.000,0.027-0.056,0.038-0.086,0.053-0.097,0.051-0.020,0.090-0.003,0.026 0.011,0.048-0.010,0.037-0.011,-0.067 0.049,-0.093 0.070,-0.011 0.028,-0.025 0.013,0.002-0.008,-0.059 0.026,0.049 0.006,0.223-0.042,0.053-0.025,0.030-0.030,-0.182 0.044,-0.002 0.005,0.160-0.027,-0.044 0.025,-0.054 0.027,-0.056 0.026,-0.053 0.023,-0.046 0.019,-0.038 0.015,-0.030 0.012,-0.023 0.009,-0.016 0.006,-0.011 0.004,-0.007 0.002,-0.003 0.001,-0.001 0.000,0.000 0.000,-0.048-0.025,0.057-0.040,0.116-0.049,0.016-0.017,-0.007-0.002,-0.022 0.007,-0.030 0.013,-0.084 0.029,-0.011 0.011,-0.007 0.011,0.021 0.008,-0.002 0.011,-0.001 0.010,0.074 0.007,0.036 0.009,0.041 0.006,0.022-0.079,-0.047-0.125,-0.066-0.143,-0.087-0.059,-0.062-0.051,-0.057-0.028,-0.049-0.011,-0.040 0.000,-0.017 0.022,-0.001 0.035,0.009 0.040,0.015 0.041,0.018 0.038,0.028 0.028,0.013 0.061,0.008 0.058,0.005 0.051,0.002 0.042,0.001 0.033,0.000 0.025,-0.001 0.017,-0.001 0.011,-0.001 0.007,-0.001 0.003,-0.001 0.001,-0.001 0.000,-0.010-0.003,0.026-0.001,0.031-0.001,0.033-0.001,0.032-0.001,1.240 0.000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866.000 375.000,'0.011'0.000,"0.016"0.000,0.018 0.000,0.018 0.000,0.016 0.000,0.013 0.000,0.011 0.000,0.008 0.000,0.006 0.000,0.004 0.000,0.002 0.000,0.001 0.000,0.000 0.000,0.000 0.000,0.000 0.000,0.000 0.000,-0.001 0.000,-0.001 0.000,0.000 0.000,0.000 0.000,0.000 0.000,0.000 0.000,0.000 0.000,0.000 0.000,0.000 0.000,0.017 0.000,0.045 0.000,0.052 0.000,0.053 0.000,0.050 0.000,0.044 0.000,-0.029 0.000,0.064 0.000,0.115 0.000,0.041 0.000,-0.095 0.000,0.043 0.000,0.200 0.000,0.022 0.000,0.000 0.000,-0.014 0.000,-0.253 0.000,-0.007 0.000,0.335 0.000,0.029 0.000,-0.252 0.000,-0.005 0.000,-0.006 0.000,-0.007 0.000,0.225 0.000,-0.031 0.000,-0.227 0.000,0.016 0.000,0.084 0.000,-0.010 0.000,-0.020 0.000,0.005 0.000,-0.002 0.000,-0.006 0.000,0.148 0.000,-0.006 0.000,-0.009 0.000,-0.030 0.000,-0.041 0.000,-0.045 0.000,-0.044 0.000,-0.041 0.000,0.017 0.000,-0.001 0.000,0.010 0.000,-0.111 0.000,0.004 0.000,0.006 0.000,0.007 0.000,-0.021 0.000,0.007 0.000,0.031 0.000,0.047 0.000,0.218 0.000,-0.007 0.000,-0.038 0.000,-0.317 0.000,-0.007 0.000,0.121 0.000,-0.002 0.000,0.158 0.000,0.049 0.000,-0.129 0.000,0.004 0.000,-0.130 0.013,0.025 0.023,0.310 0.057,0.065 0.021,0.110 0.022,-0.035-0.004,-0.065-0.012,-0.679-0.096,0.752 0.075,0.010-0.018,-0.369-0.025,0.015 0.017,0.109 0.046,0.003 0.039,0.140 0.077,0.061 0.051,0.048 0.023,0.037 0.002,0.028-0.013,0.019-0.023,0.013-0.030,0.007-0.033,-0.020-0.033,-0.039-0.032,-0.043-0.030,-0.043-0.027,-0.042-0.023,0.178-0.014,-0.323-0.027,0.001-0.010,0.093-0.008,-0.021-0.008,-0.028-0.005,-0.032-0.004,-0.041-0.002,-0.046-0.001,-0.047 0.000,0.033 0.000,0.312-0.003,0.053 0.002,-0.439 0.006,0.020 0.001,0.113 0.000,0.007 0.001,0.097 0.000,-0.015 0.001,0.000 0.001,0.011 0.001,-0.005 0.001,-0.017 0.000,0.094 0.000,0.008 0.000,-0.016 0.000,-0.031 0.000,-0.040 0.000,-0.043 0.000,0.065 0.000,-0.143 0.000,-0.024 0.000,-0.024 0.000,-0.022 0.000,0.088 0.000,-0.010 0.000,-0.006 0.000,-0.037 0.000,-0.055 0.000,-0.062 0.000,-0.062 0.000,-0.057 0.000,-0.030 0.000,-0.045 0.000,-0.035 0.000,-0.026 0.000,-0.018 0.000,-0.012 0.000,-0.007 0.000,-0.003 0.000,-0.001 0.000,0.017 0.000,0.016 0.000,0.018 0.000,0.018 0.000,0.016 0.000,0.013 0.000,-0.039 0.000,0.009 0.000,0.010 0.000,0.081 0.000,0.050 0.000,0.052 0.000,-0.003 0.000,-0.016 0.000,-0.030 0.000,-0.036 0.000,-0.037 0.000,0.008-0.022,0.005-0.034,0.016-0.038,0.021-0.037,-0.073 0.030,0.057 0.001,0.046 0.005,0.036 0.008,0.217-0.011,0.038 0.019,0.019 0.018,-0.181 0.009,-0.052-0.013,-0.063-0.019,-0.067-0.022,0.048-0.056,0.031-0.037,0.060-0.034,0.030-0.005,0.009 0.014,-0.006 0.026,-0.014 0.031,-0.019 0.032,-0.160 0.055,0.001 0.014,0.110 0.003,0.008 0.018,-0.100 0.019,0.008 0.008,0.091 0.006,0.051 0.006,0.223 0.007,-0.004 0.005,-0.037 0.003,-0.198-0.002,-0.016 0.000,0.130 0.002,-0.045-0.001,-0.048-0.001,-0.018-0.001,0.002-0.001,0.014-0.001,-0.077-0.001,0.006-0.001,0.071 0.000,0.024 0.000,0.024 0.000,0.026 0.000,-0.014 0.000,-0.024 0.000,-0.028 0.000,-0.028 0.000,-0.127 0.000,-0.002 0.000,0.113 0.000,-0.040 0.000,-0.049 0.000,-0.050 0.000,-0.046 0.000,-0.040 0.000,-0.033 0.000,-0.026 0.000,-0.019 0.000,-0.013 0.000,-0.009 0.000,-0.005 0.000,0.194 0.000,0.050 0.000,0.077 0.000,0.054 0.000,0.036 0.000,0.080 0.000,-0.026 0.000,-0.046 0.000,-0.056 0.000,-0.058 0.000,-0.007 0.000,-0.046 0.000,-0.035 0.000,-0.046 0.000,-0.014 0.000,-0.008 0.000,-0.002 0.000,0.035 0.000,0.044 0.000,0.070 0.000,0.030 0.000,0.042 0.000,-0.011 0.000,-0.022 0.000,-0.081 0.000,-0.035 0.000,-0.035 0.000,-0.033 0.000,-0.029 0.000,0.040 0.000,0.034 0.000,0.047 0.000,0.004 0.000,-0.022 0.000,-0.037 0.000,-0.043 0.000,-0.043 0.000,-0.039 0.000,-0.034 0.000,-0.027 0.000,-0.021 0.000,-0.013 0.000,0.006 0.000,0.013 0.000,0.015 0.000,0.016 0.000,0.015 0.000,0.014 0.000,0.012 0.000,0.027 0.000,-0.007 0.000,-0.012 0.000,-0.014 0.000,-0.014 0.000,-0.013 0.000,-0.011 0.000,-0.009 0.000,-0.007 0.000,-0.005 0.000,-0.003 0.000,-0.002 0.000,-0.001 0.000,0.010 0.000,0.034 0.000,0.040 0.000,0.040 0.000,0.037 0.000,0.032 0.000,0.027 0.000,0.004 0.000,0.068 0.000,0.051 0.000,0.202 0.000,0.010 0.000,-0.018 0.000,-0.034 0.000,-0.042 0.000,-0.074 0.000,-0.073 0.000,-0.073 0.000,-0.068 0.000,-0.059 0.000,-0.049 0.000,-0.039 0.000,-0.030 0.000,-0.021 0.000,-0.011 0.002,-0.017 0.003,-0.013 0.003,-0.010 0.003,-0.007 0.003,-0.005 0.002,-0.002 0.002,-0.001 0.001,0.000 0.001,0.000 0.001,0.001 0.000,0.001 0.000,0.001 0.000,0.001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0.000,0.032 0.018,0.055 0.029,0.063 0.033,0.062 0.033,0.029 0.011,0.001-0.006,-0.015-0.015,-0.023-0.019,-0.027-0.020,-0.027-0.020,-0.024-0.017,-0.021-0.014,-0.017-0.012,-0.013-0.009,-0.010-0.006,-0.007-0.004,-0.005-0.003,-0.003-0.001,-0.001-0.001,0.000 0.000,0.000 0.000,1.295 0.000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951.000 372.000,'0.000'-0.004,"0.000"-0.007,0.000-0.007,0.000-0.007,0.000-0.007,0.000-0.006,0.000-0.004,0.000-0.003,0.000-0.002,0.000-0.002,0.000-0.001,0.000-0.001,0.000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0.000,0.000-0.050,0.000-0.079,0.000-0.090,0.000-0.049,0.000-0.055,0.000 0.107,0.000-0.066,0.000-0.423,0.000-0.066,0.000 0.000,0.000 0.162,0.000 0.047,0.000 0.054,0.000 0.055,0.000-0.055,0.000 0.014,0.000-0.002,0.000 0.239,0.000-0.004,0.000-0.237,0.000 0.037,0.000 0.054,0.000 0.061,0.000 0.059,0.000 0.053,0.000 0.045,0.000 0.037,0.000 0.028,0.000 0.021,0.000 0.014,0.000 0.009,0.000 0.005,0.000 0.002,0.000 0.000,0.037-0.002,0.058-0.015,0.067-0.018,0.068-0.019,0.063-0.017,0.056-0.015,0.047-0.013,0.038-0.011,0.076-0.032,0.042-0.016,0.036-0.014,-0.083 0.038,-0.028 0.007,-0.039 0.010,-0.043 0.011,-0.043 0.011,-0.040 0.011,0.003-0.022,-0.037 0.009,-0.029 0.007,-0.022 0.005,-0.016 0.004,-0.010 0.003,-0.006 0.002,-0.003 0.001,-0.001 0.000,0.000 0.000,0.031-0.008,0.042-0.007,0.046-0.007,0.045-0.007,-0.007 0.011,-0.004 0.000,-0.014 0.001,-0.019 0.002,-0.021 0.002,0.011 0.011,0.010 0.029,0.016 0.033,0.019 0.032,0.019 0.029,0.017 0.024,0.014 0.019,-0.036-0.001,0.018-0.018,0.020-0.025,0.020-0.028,-0.029-0.011,0.016-0.023,0.016-0.022,0.016-0.020,-0.005-0.009,0.026-0.021,0.028-0.020,0.021-0.004,0.014 0.008,0.107-0.007,0.050 0.028,0.033 0.028,-0.007 0.033,-0.024 0.031,-0.033 0.028,-0.038 0.024,-0.104-0.001,-0.018-0.027,-0.012-0.038,-0.007-0.045,0.111-0.080,-0.010-0.005,0.043-0.007,-0.018 0.035,-0.020 0.042,-0.019 0.042,-0.046 0.040,-0.033 0.031,-0.032 0.025,-0.005-0.016,0.056-0.044,-0.012-0.010,0.004-0.004,-0.007 0.005,0.005 0.009,-0.002 0.015,0.000 0.016,0.001 0.016,-0.009-0.061,0.022-0.040,0.008-0.006,0.018 0.011,-0.075 0.039,0.008 0.017,-0.079 0.033,0.039 0.010,0.280-0.008,0.007 0.020,-0.027 0.016,-0.045 0.013,-0.053 0.009,-0.053 0.007,-0.049 0.004,-0.042 0.003,-0.035 0.001,-0.084-0.001,0.044 0.000,0.093 0.000,0.035 0.000,0.072 0.000,-0.005-0.001,-0.020-0.001,0.004 0.000,-0.037-0.001,-0.037 0.000,-0.057 0.000,0.046 0.000,-0.024 0.000,0.022 0.000,-0.043 0.000,0.014 0.000,0.142 0.000,0.010 0.000,0.032 0.000,0.045 0.000,0.018 0.000,-0.027 0.000,-0.046 0.000,-0.056 0.000,-0.059 0.000,-0.083 0.000,-0.040 0.000,-0.034 0.000,-0.028 0.000,0.008 0.000,-0.012 0.000,-0.006 0.000,0.024 0.000,0.008 0.000,0.011 0.000,0.012 0.000,0.011 0.000,-0.032 0.000,-0.010 0.000,-0.014 0.000,-0.016 0.000,-0.016 0.000,-0.009 0.000,0.054 0.000,0.165 0.000,0.015 0.000,-0.013 0.000,-0.030 0.000,-0.038 0.000,-0.039 0.000,-0.037 0.000,-0.032 0.000,-0.027 0.000,-0.005 0.007,-0.006 0.010,0.000 0.012,0.004 0.011,0.005 0.010,0.006 0.008,0.006 0.007,0.005 0.005,0.004 0.004,0.003 0.002,0.003 0.001,0.002 0.001,0.001 0.000,-0.048-0.015,-0.012-0.008,-0.014-0.009,-0.013-0.009,-0.012-0.009,-0.011-0.008,0.014 0.063,-0.006 0.099,-0.004 0.113,-0.003 0.112,-0.001 0.102,-0.022-0.029,0.001-0.001,0.003-0.020,0.003-0.031,0.003-0.036,-0.014-0.054,0.027 0.040,0.099 0.137,0.020-0.031,0.007-0.059,-0.002-0.071,-0.053-0.061,-0.032-0.004,-0.037 0.011,-0.038 0.020,0.031 0.057,0.047 0.007,0.064 0.000,-0.029-0.076,0.022-0.001,0.017 0.001,0.024 0.026,-0.027-0.008,-0.038-0.011,-0.043-0.012,-0.067-0.021,-0.030 0.053,0.001 0.140,-0.012 0.055,-0.003 0.041,0.004 0.028,0.008 0.018,0.010 0.060,-0.015-0.035,-0.019-0.048,-0.020-0.040,-0.020-0.043,-0.018-0.036,-0.015-0.029,-0.012-0.022,-0.009-0.034,-0.006-0.024,-0.004-0.022,-0.003-0.019,-0.002-0.015,-0.001-0.012,0.000-0.009,0.001-0.024,0.000-0.007,0.000-0.005,0.001-0.004,0.000-0.003,0.000-0.002,0.000-0.001,0.000-0.001,-0.030-0.010,-0.048 0.026,-0.058 0.031,-0.061 0.034,-0.060 0.037,-0.040 0.014,-0.029 0.007,0.024-0.070,-0.025-0.026,-0.104 0.032,-0.001-0.040,0.013-0.037,0.021-0.033,0.024-0.027,0.025-0.022,0.023-0.017,0.021-0.012,0.084 0.009,0.027 0.066,-0.034 0.141,0.024 0.011,0.015-0.024,0.008-0.044,0.004-0.052,-0.005-0.072,-0.051-0.037,-0.061-0.033,-0.005-0.019,-0.019 0.002,-0.009 0.010,-0.002 0.016,-0.074 0.057,0.004 0.034,0.008 0.032,0.010 0.028,0.010 0.023,0.010 0.019,0.013 0.005,0.041-0.028,0.044-0.037,0.042-0.040,0.037-0.038,0.031-0.033,0.025-0.028,0.019-0.022,0.013-0.016,0.009-0.012,0.005-0.008,0.003-0.005,0.001-0.003,0.000-0.001,-0.001 0.000,-0.001 0.001,-0.001 0.001,-0.001 0.001,-0.001 0.001,-0.001 0.001,-0.001 0.001,-0.001 0.001,-0.231 0.000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1040.000 375.000,'0.014'0.000,"0.021"0.000,0.024 0.000,0.023 0.000,0.021 0.000,0.017 0.000,0.014 0.000,0.010 0.000,0.008 0.000,0.005 0.000,0.003 0.000,0.002 0.000,0.001 0.000,0.000 0.000,0.000 0.000,-0.001 0.000,-0.001 0.000,-0.001 0.000,-0.001 0.000,-0.125 0.000,0.183 0.000,0.100 0.000,0.152 0.000,0.077 0.000,0.053 0.000,0.033 0.000,0.041 0.000,0.044 0.000,0.045 0.000,0.043 0.000,0.063 0.000,0.075 0.000,0.056 0.000,0.040 0.000,0.081 0.000,-0.047 0.000,-0.074 0.000,0.062 0.000,-0.088 0.000,-0.079 0.000,-0.118 0.000,-0.046 0.000,-0.035 0.000,-0.003 0.000,-0.060 0.000,-0.061 0.000,-0.193 0.018,-0.012 0.031,0.197 0.075,0.012 0.020,0.015 0.000,-0.010-0.008,-0.054-0.020,-0.064-0.022,-0.065-0.022,-0.060-0.020,-0.051-0.017,-0.051-0.014,-0.002-0.008,0.009-0.006,0.015-0.005,0.018-0.003,0.019-0.002,0.018-0.001,0.016 0.000,-0.004 0.000,-0.007 0.000,-0.013 0.000,-0.015 0.001,-0.016 0.001,-0.002 0.000,0.008 0.000,0.013 0.000,0.016 0.000,0.017 0.000,0.078 0.000,0.048 0.000,0.048 0.000,-0.057 0.000,0.018 0.000,-0.075 0.000,0.042 0.000,0.289 0.000,0.008 0.000,-0.028 0.000,-0.047 0.000,-0.056 0.000,-0.056 0.000,-0.052 0.000,-0.044 0.000,-0.036 0.000,-0.086 0.000,0.043 0.000,0.065 0.000,0.033 0.000,0.025 0.000,0.018 0.000,-0.080 0.000,0.009 0.000,0.262 0.000,0.020 0.000,0.008 0.000,-0.027 0.000,-0.047 0.000,-0.055 0.000,-0.171 0.000,-0.013 0.000,-0.005 0.000,0.001 0.000,0.029 0.000,0.047 0.000,0.035 0.000,0.024 0.000,0.231 0.000,-0.007 0.000,-0.146 0.000,-0.038 0.000,-0.041 0.000,-0.043 0.000,-0.029 0.000,-0.024 0.000,-0.018 0.000,-0.014 0.000,0.007 0.000,-0.037 0.000,-0.039 0.000,-0.038 0.000,-0.034 0.000,-0.029 0.000,-0.125 0.000,0.275 0.000,0.057 0.000,0.022 0.000,-0.002 0.000,-0.017 0.000,-0.026 0.000,-0.029 0.000,-0.029 0.000,-0.074 0.000,-0.016 0.000,-0.012 0.000,-0.009 0.000,0.015 0.024,0.056 0.039,0.071 0.025,0.079 0.014,0.209 0.033,0.044-0.005,0.122 0.061,-0.042 0.031,0.010 0.050,-0.171-0.032,0.021 0.031,0.108 0.056,-0.004-0.003,-0.016-0.017,-0.023-0.027,0.057-0.006,-0.041-0.044,-0.093-0.060,0.009-0.033,-0.001-0.030,-0.009-0.026,-0.074-0.027,0.021-0.015,0.237-0.009,-0.008-0.017,-0.027-0.012,-0.038-0.008,-0.299 0.001,-0.012-0.001,0.160-0.004,0.024-0.001,0.188-0.003,0.007 0.001,-0.008 0.002,-0.106 0.003,-0.029 0.002,-0.078 0.026,0.018 0.040,0.030 0.050,0.037 0.054,-0.056 0.003,0.036 0.012,0.340 0.095,0.001 0.007,-0.030-0.001,-0.048-0.007,-0.056-0.009,-0.016-0.004,-0.123-0.041,-0.123-0.044,-0.112-0.042,-0.095-0.037,-0.077-0.031,-0.059-0.024,-0.043-0.018,-0.029-0.013,-0.018-0.008,0.340 0.000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559.000 208.000,'0.010'0.000,"0.016"0.000,0.018 0.000,0.018 0.000,0.016 0.000,0.014 0.000,0.011 0.000,0.009 0.000,0.006 0.000,0.004 0.000,0.003 0.000,0.002 0.000,0.001 0.000,0.000 0.000,0.000 0.000,0.000 0.000,-0.001 0.000,-0.001 0.000,-0.001 0.000,0.000 0.000,0.000 0.000,0.000 0.000,0.000 0.000,0.000 0.000,0.073 0.000,0.112 0.000,0.127 0.000,-0.063 0.000,0.039 0.000,0.032 0.000,0.025 0.000,0.019 0.000,0.014 0.000,0.033 0.000,0.046 0.000,0.052 0.000,0.054 0.000,0.053 0.000,0.050 0.000,0.022 0.000,0.001 0.000,-0.014 0.000,-0.025 0.000,-0.030 0.000,-0.033 0.000,0.118 0.000,-0.070 0.000,-0.072 0.000,-0.067 0.000,-0.059 0.000,-0.082 0.000,-0.058 0.000,-0.053 0.000,-0.046 0.000,-0.039 0.000,-0.013 0.000,-0.045 0.000,-0.039 0.000,-0.032 0.000,-0.025 0.000,-0.019 0.000,-0.013 0.000,-0.009 0.000,-0.005 0.000,-0.003 0.000,-0.001 0.000,0.000 0.000,0.001 0.000,0.001 0.000,0.001 0.000,0.001 0.000,0.001 0.000,0.001 0.000,0.001 0.000,0.001 0.000,0.000 0.000,0.000 0.000,0.047 0.000,0.074 0.000,0.084 0.000,-0.012 0.000,0.021 0.000,0.011 0.000,0.003 0.000,0.091 0.000,0.020 0.000,0.018 0.000,0.016 0.000,-0.050 0.000,-0.017 0.000,-0.022 0.000,-0.023 0.000,-0.022 0.000,-0.020 0.000,-0.017 0.000,-0.014 0.000,0.027 0.000,0.033 0.000,0.042 0.000,0.044 0.000,0.041 0.000,-0.004 0.000,0.000 0.000,-0.010 0.000,-0.015 0.000,-0.017 0.000,-0.017 0.000,0.008 0.000,-0.018 0.000,-0.016 0.000,0.014 0.000,0.032 0.000,0.040 0.000,-0.100 0.000,0.018 0.000,0.102 0.000,-0.031 0.000,-0.047 0.000,-0.054 0.000,-0.054 0.000,-0.050 0.000,-0.044 0.000,-0.036 0.000,-0.029 0.000,-0.022 0.000,-0.016 0.000,0.152 0.000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833.000 403.000,'0.006'0.000,"0.008"0.000,0.009 0.000,0.009 0.000,0.008 0.000,0.007 0.000,0.005 0.000,0.004 0.000,0.003 0.000,0.002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0.000,0.023 0.000,0.055 0.000,0.065 0.000,0.068 0.000,0.066 0.000,-0.258 0.000,0.365 0.000,0.090 0.000,0.304 0.000,0.063 0.000,0.019 0.000,-0.060-0.018,-0.010-0.029,-0.014-0.033,-0.015-0.034,-0.105-0.004,-0.069 0.000,-0.077 0.008,-0.077 0.012,-0.072 0.014,-0.064 0.015,-0.019 0.008,-0.070 0.017,-0.057 0.014,-0.044 0.011,-0.032 0.009,-0.022 0.006,-0.014 0.004,-0.008 0.002,-0.004 0.001,-0.001 0.000,0.001 0.000,0.002 0.000,0.003-0.001,0.003-0.001,0.002-0.001,0.002-0.001,0.002 0.000,0.001 0.000,0.001 0.000,0.008 0.000,0.033 0.000,0.039 0.000,0.040 0.000,0.038 0.000,0.031 0.000,-0.006 0.000,-0.019 0.000,-0.025 0.000,-0.028 0.000,-0.027 0.000,-0.025 0.000,-0.021 0.000,-0.017 0.000,-0.014 0.000,-0.010 0.000,0.045 0.000,0.068 0.000,0.080 0.000,0.018 0.000,0.037 0.000,0.027 0.000,0.020 0.000,0.013 0.000,-0.058 0.000,0.014 0.000,0.040 0.000,0.057 0.000,0.174 0.015,0.020 0.023,-0.006 0.027,-0.022 0.027,-0.031 0.025,-0.113-0.019,0.029-0.001,-0.031-0.016,0.044-0.006,0.363 0.022,0.035-0.018,0.000-0.018,-0.227-0.024,0.017-0.008,0.026-0.007,0.031-0.006,0.286-0.004,-0.014-0.006,-0.040-0.004,-0.246-0.002,-0.043-0.001,-0.041-0.001,-0.038 0.000,0.095-0.001,-0.074 0.000,-0.073 0.001,-0.204 0.001,0.019 0.000,0.236 0.000,-0.008 0.001,-0.029 0.000,-0.040 0.000,-0.043 0.000,-0.042 0.000,-0.131 0.000,-0.002 0.000,0.080 0.000,0.060 0.000,0.134 0.000,0.004 0.000,-0.021 0.000,-0.214 0.000,-0.003 0.000,0.191 0.000,-0.025 0.000,-0.033 0.000,-0.117 0.000,0.037 0.000,0.154 0.000,0.023 0.000,-0.046 0.000,-0.018 0.000,-0.026 0.000,-0.041 0.000,0.072 0.000,0.072-0.024,0.069-0.039,0.064-0.025,0.057-0.014,0.049-0.005,0.042 0.001,0.034-0.018,0.027-0.030,-0.003-0.038,-0.024-0.042,0.242-0.122,-0.166 0.010,-0.185 0.037,-0.180 0.050,-0.161 0.053,-0.135 0.050,-0.108 0.044,-0.081 0.036,-0.058 0.029,-0.039 0.021,-0.024 0.015,-0.013 0.010,-0.005 0.006,0.000 0.003,0.003 0.001,0.005 0.000,0.006-0.001,0.005-0.001,0.005-0.002,0.004-0.001,0.003-0.001,0.002-0.001,0.002-0.001,0.001-0.001,0.001 0.000,0.000 0.000,0.000 0.000,0.000 0.000,0.000 0.000,0.000 0.000,0.000 0.000,0.000 0.000,0.015 0.027,0.037 0.043,0.043 0.051,0.045 0.052,0.043 0.049,-0.010-0.025,0.035-0.001,0.115 0.048,-0.014-0.031,-0.036-0.037,-0.047-0.038,-0.050-0.035,-0.047-0.030,-0.042-0.025,-0.035-0.019,-0.028-0.014,-0.021-0.010,-0.015-0.007,-0.010-0.004,-0.006-0.002,-0.003-0.001,-0.001 0.000,0.000 0.001,0.001 0.001,0.001 0.001,0.002 0.001,0.001 0.001,0.001 0.001,0.001 0.001,0.001 0.000,0.001 0.000,0.053 0.000,0.081 0.000,0.091 0.000,0.000 0.000,0.082 0.000,0.065 0.000,0.051 0.000,0.212 0.000,0.085 0.000,-0.291 0.000,0.011 0.000,0.200 0.000,0.043 0.000,0.068 0.024,0.082 0.039,0.281 0.092,-0.008 0.074,-0.183-0.008,-0.037 0.004,-0.040-0.010,0.011-0.012,-0.009-0.026,-0.130-0.042,-0.042-0.022,-0.048-0.021,0.043-0.011,-0.069-0.023,-0.066-0.019,-0.171-0.018,-0.017-0.007,0.009-0.006,0.029-0.005,0.162-0.005,0.022-0.004,-0.053-0.015,-0.043-0.023,-0.057-0.027,-0.064-0.028,-0.121 0.022,0.015-0.004,0.224-0.065,-0.009-0.002,-0.030 0.003,-0.041 0.006,-0.045 0.007,-0.044 0.008,-0.040 0.007,-0.034 0.006,-0.028 0.005,-0.022 0.004,-0.017 0.003,0.020 0.014,0.060 0.011,0.075 0.012,0.079 0.012,0.077 0.011,-0.027 0.013,0.066 0.006,0.242 0.003,-0.039 0.007,-0.086 0.005,-0.106 0.003,-0.110 0.002,-0.102 0.001,-0.088 0.000,-0.072 0.000,-0.056 0.000,-0.042-0.001,-0.029-0.001,-0.019 0.000,-0.011 0.000,-0.005 0.000,-0.001 0.000,0.001 0.000,0.003 0.000,0.003 0.000,0.003 0.000,0.003 0.000,0.003 0.000,0.002 0.000,0.002 0.000,0.001 0.000,0.001 0.000,0.001 0.000,0.000 0.000,0.000 0.000,0.000 0.000,0.000 0.000,0.000 0.000,0.000 0.000,0.000 0.000,0.000 0.000,0.000 0.000,0.000 0.000,0.000 0.000,0.000 0.000,0.000 0.000,0.000 0.000,0.000 0.000,0.000 0.000,0.000 0.000,0.000 0.000,0.056 0.000,0.084 0.000,0.094 0.000,0.091 0.000,0.081 0.000,0.068 0.000,-0.015 0.000,0.021 0.000,-0.206 0.000,0.008 0.000,0.087 0.018,0.046 0.031,0.248 0.065,-0.005 0.020,-0.040 0.003,-0.060-0.008,-0.068-0.015,-0.144-0.034,-0.029-0.012,-0.022-0.012,-0.076-0.020,0.134 0.002,0.062-0.009,0.115 0.024,0.035 0.040,-0.107-0.007,0.039 0.007,0.281 0.058,0.000 0.015,-0.031 0.013,-0.049 0.010,-0.056 0.007,-0.051-0.001,-0.095-0.022,-0.093-0.028,-0.084-0.029,-0.072-0.027,-0.058-0.024,-0.045-0.020,-0.033-0.016,-0.013-0.013,0.039-0.006,0.053-0.005,0.095-0.004,0.064-0.003,0.056-0.001,0.047-0.001,0.038 0.000,0.101 0.000,0.028 0.001,0.018 0.001,1.889 0.000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675.000 457.000,'-0.098'-0.025,"-0.154"-0.038,-0.178-0.045,-0.178-0.031,-0.097-0.003,-0.057 0.010,0.080 0.033,-0.045 0.014,-0.173-0.023,-0.004-0.024,0.017-0.031,0.323 0.053,0.016 0.002,-0.133-0.022,0.026 0.014,0.027 0.016,0.026 0.017,-0.064-0.020,0.057-0.023,0.058-0.031,0.054-0.006,0.047 0.010,0.039 0.019,0.148 0.038,-0.003-0.021,-0.094-0.082,-0.021-0.051,0.072 0.026,-0.016-0.032,-0.199-0.169,-0.002 0.014,0.015 0.043,0.052 0.055,0.060 0.051,0.065 0.048,0.062 0.042,0.055 0.034,0.047 0.027,0.037 0.020,0.029 0.014,0.021 0.010,0.014 0.006,0.009 0.003,0.005 0.001,0.002 0.000,0.000-0.001,-0.001-0.001,-0.008-0.018,-0.010-0.025,-0.010-0.028,-0.010-0.027,-0.009-0.025,-0.008-0.021,-0.006-0.017,-0.005-0.013,0.009-0.002,0.013 0.000,0.016 0.003,0.017 0.004,0.016 0.005,0.014 0.005,0.011 0.005,0.009 0.004,0.007 0.003,0.005 0.002,0.003 0.013,0.001-0.064,0.001-0.081,0.000-0.089,0.000-0.090,0.000-0.087,0.001-0.270,0.000-0.018,0.000 0.028,-0.001 0.054,0.000 0.066,0.017 0.252,0.031-0.011,0.057-0.026,0.075-0.037,0.138-0.114,0.112-0.015,0.185-0.121,0.036 0.053,-0.007 0.073,-0.035 0.081,-0.051 0.080,-0.238 0.205,-0.017 0.002,-0.008-0.004,0.048-0.064,0.004-0.012,0.168-0.196,0.010-0.009,-0.209 0.242,0.006-0.003,0.133-0.109,0.027 0.031,0.028 0.043,0.195-0.096,-0.100 0.100,0.048-0.004,-0.043 0.044,0.043-0.010,0.371-0.181,0.056-0.012,-0.422 0.222,0.017-0.005,0.389-0.160,0.030 0.037,-0.110 0.070,0.009 0.008,0.103-0.018,-0.050 0.045,-0.365 0.143,-0.004 0.024,0.266-0.033,-0.035 0.045,-0.046 0.041,-0.051 0.036,0.049 0.024,-0.109 0.033,-0.110 0.025,-0.103 0.017,-0.091 0.012,-0.185 0.000,0.015 0.002,0.123 0.005,0.027 0.001,0.082-0.028,0.019-0.049,-0.110-0.022,0.008-0.042,0.215-0.142,-0.044-0.038,-0.063-0.012,-0.070 0.006,-0.068 0.016,-0.061 0.021,-0.069 0.069,0.003 0.030,0.016 0.031,0.023 0.030,0.049 0.020,0.002 0.029,-0.007 0.023,-0.012 0.018,-0.014 0.014,-0.015 0.010,-0.014 0.007,-0.012 0.004,-0.011 0.002,0.009 0.001,0.014 0.000,0.016-0.001,0.016-0.001,0.050-0.001,0.005-0.001,-0.001-0.001,-0.151-0.002,0.033 0.000,0.321 0.000,0.078-0.001,0.048-0.001,-0.137 0.013,0.001 0.022,-0.003 0.026,-0.006 0.028,0.025 0.022,-0.011 0.005,-0.012-0.004,-0.012-0.009,0.084 0.070,-0.031 0.032,0.046 0.051,0.006 0.038,-0.047 0.016,-0.070 0.004,-0.080-0.005,-0.083-0.010,-0.070-0.044,-0.018-0.029,-0.002-0.032,0.010-0.033,0.062 0.048,-0.039 0.042,-0.051 0.061,0.001 0.039,0.034 0.022,0.051 0.010,0.029 0.002,0.013-0.003,0.003-0.006,-0.064-0.064,-0.020-0.020,-0.023-0.022,-0.024-0.021,-0.023-0.019,-0.020-0.017,0.091 0.003,0.091-0.040,-0.022-0.020,-0.019 0.015,-0.039 0.027,-0.049 0.032,-0.052 0.033,-0.093-0.060,-0.023 0.025,0.026 0.186,-0.021 0.026,-0.008 0.006,0.000-0.006,0.005-0.013,0.008-0.016,-0.098-0.334,0.093 0.239,0.018 0.062,0.058 0.187,-0.002 0.023,-0.013-0.009,-0.020-0.029,-0.023-0.041,-0.018-0.076,0.002-0.036,0.008-0.033,0.012-0.029,-0.006-0.067,0.027 0.003,0.070 0.124,0.002 0.068,-0.036-0.014,-0.016 0.029,0.014 0.142,-0.035-0.007,-0.034-0.025,-0.042-0.105,-0.020-0.010,-0.018-0.006,-0.015-0.002,-0.011 0.070,-0.012-0.023,-0.009-0.028,-0.034 0.055,-0.046 0.053,-0.050 0.067,-0.076 0.014,-0.085-0.020,-0.084-0.039,0.058-0.172,-0.034-0.011,-0.031-0.028,-0.028-0.039,-0.179 0.056,-0.019-0.062,-0.003-0.054,0.007-0.045,0.013-0.035,0.016-0.027,-0.001 0.016,0.017 0.031,0.229-0.035,0.168 0.018,0.198 0.018,0.141 0.045,0.015-0.023,-0.062-0.036,-0.105-0.040,-0.124-0.040,-0.126-0.037,-0.118-0.032,0.000-0.034,-0.120-0.011,-0.055-0.014,0.075-0.011,-0.050-0.005,-0.262-0.005,-0.127-0.005,0.140-0.001,-0.051-0.001,-0.566-0.005,-0.036 0.000,0.651 0.005,0.020 0.000,-0.109 0.000,0.003 0.001,-0.417-0.001,0.060 0.001,0.081 0.001,0.334 0.001,0.053 0.001,0.009 0.000,0.049 0.000,0.043 0.000,0.036 0.000,0.043 0.000,0.045 0.000,0.044 0.000,0.042 0.000,-0.053 0.000,0.043 0.000,0.034 0.000,0.022 0.000,0.031 0.000,0.026 0.000,0.021 0.000,0.048 0.000,-0.019 0.000,-0.027 0.000,-0.031 0.000,-0.017 0.000,-0.007 0.000,0.001 0.000,0.006 0.000,-0.061 0.000,0.021 0.000,0.023 0.000,0.023 0.000,0.058 0.025,-0.005 0.040,-0.011 0.048,-0.015 0.050,-0.016 0.048,0.044-0.039,-0.049 0.002,-0.223 0.070,-0.024-0.025,0.009-0.033,0.030-0.035,0.040-0.034,0.044-0.030,0.043-0.026,0.039-0.021,0.030-0.016,0.032-0.012,0.026-0.009,0.021-0.006,0.015-0.003,0.011-0.001,0.007 0.000,0.004 0.000,0.002 0.001,0.004 0.001,-0.010 0.001,-0.012 0.001,-0.013 0.001,-0.012 0.001,-0.011 0.001,-0.009 0.000,-0.008 0.000,-0.006 0.000,-0.004 0.000,0.000 0.009,0.004 0.014,0.005 0.017,0.006 0.017,0.006 0.016,0.006 0.014,0.005 0.012,0.004 0.009,0.002-0.010,-0.034-0.007,-0.042-0.010,-0.045-0.012,-0.044-0.012,0.029-0.016,-0.023-0.008,-2.064 0.000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849.000 481.000,'-0.012'-0.004,"-0.019"-0.006,-0.021-0.007,-0.021-0.007,-0.019-0.006,-0.016-0.005,-0.013-0.004,-0.010-0.003,-0.007-0.002,-0.005-0.002,-0.003-0.001,-0.002-0.001,-0.001 0.000,0.000 0.000,0.000 0.000,0.001 0.000,0.001 0.000,0.001 0.000,0.001 0.000,0.001 0.000,0.000 0.000,-0.028 0.007,-0.061 0.005,-0.071 0.006,-0.074 0.005,-0.030 0.006,-0.012 0.005,0.097-0.018,-0.014-0.037,-0.064-0.038,-0.021-0.014,0.064 0.007,-0.045-0.028,-0.284-0.111,-0.015-0.002,0.022 0.020,0.127 0.059,0.017 0.026,0.128 0.049,0.003 0.016,-0.083 0.007,-0.042 0.017,-0.253-0.038,-0.007-0.045,0.146-0.010,0.038-0.033,0.042-0.031,0.160 0.051,0.010 0.003,-0.184-0.094,0.035-0.012,0.039-0.012,0.077 0.041,0.019 0.025,0.013 0.031,0.008 0.033,0.005 0.032,-0.025 0.022,0.026 0.030,0.029 0.024,0.029 0.019,0.026 0.014,0.022 0.009,0.018 0.006,0.014 0.003,0.010 0.001,0.015-0.022,0.027-0.034,0.028-0.039,0.026-0.038,0.022-0.034,0.018-0.029,0.014-0.023,0.010-0.017,0.007-0.013,0.005-0.008,0.003-0.005,0.001-0.003,0.000-0.001,0.000 0.000,-0.001 0.001,-0.001 0.001,0.009-0.002,0.006-0.041,0.007-0.048,0.007-0.050,0.007-0.047,0.005-0.054,0.006-0.001,0.004 0.013,0.004 0.170,0.001-0.004,0.001-0.157,0.001-0.014,0.013 0.180,0.023-0.031,0.112-0.344,0.067-0.018,0.051 0.020,-0.038 0.211,0.033 0.050,0.035 0.032,0.034 0.018,0.053-0.038,-0.015 0.001,0.079-0.041,0.025 0.060,0.032 0.070,-0.002 0.057,0.031 0.019,0.030 0.006,-0.103 0.039,0.009-0.021,0.183-0.110,0.018-0.022,0.011-0.011,-0.081 0.056,-0.022 0.034,-0.027 0.041,-0.027 0.043,-0.026 0.041,-0.061 0.042,-0.031 0.029,-0.030 0.024,-0.028 0.020,-0.106 0.020,0.027 0.006,0.138 0.005,0.039 0.007,0.031 0.005,0.023 0.003,0.016 0.002,0.011 0.001,0.030 0.000,0.042 0.000,0.231 0.002,-0.022-0.002,-0.053-0.002,-0.219-0.003,-0.023-0.001,0.072-0.001,0.030-0.001,-0.092-0.019,0.068-0.031,0.218-0.059,0.151-0.055,0.086-0.032,0.036-0.014,-0.002-0.023,-0.029-0.029,0.351-0.114,-0.062 0.023,-0.104 0.069,-0.109 0.052,-0.102 0.043,-0.123 0.040,-0.128 0.036,-0.123 0.031,-0.067 0.023,-0.121 0.024,-0.099 0.018,-0.078 0.012,-0.058 0.007,-0.041 0.004,-0.016 0.002,-0.009 0.000,0.001-0.001,0.007-0.002,0.009-0.002,0.010-0.002,0.010-0.002,0.009-0.001,0.007-0.001,0.006-0.001,0.004-0.001,0.003 0.000,0.002 0.000,-0.020 0.000,0.004 0.000,0.005 0.000,0.006 0.000,0.005 0.000,0.005 0.000,0.004 0.000,0.003 0.000,0.022 0.000,-0.008 0.000,-0.011 0.000,-0.012 0.000,-0.011 0.000,-0.010 0.000,-0.008 0.000,-0.006 0.000,-0.005 0.000,-0.003 0.000,-0.002 0.000,-0.001 0.000,-0.001 0.000,0.000 0.000,0.000 0.000,0.000 0.000,0.004 0.000,0.016 0.000,0.018 0.000,0.018 0.000,0.017 0.000,0.014 0.000,0.012 0.000,0.009 0.000,0.007 0.000,0.005 0.000,0.003 0.000,0.002 0.000,0.001 0.000,-0.022 0.037,-0.005 0.058,-0.006 0.067,-0.006 0.068,-0.075-0.038,0.016 0.034,0.110 0.154,-0.001 0.029,-0.014 0.010,-0.021-0.003,-0.024-0.012,-0.024-0.016,-0.023-0.018,0.043 0.035,-0.019-0.039,0.014 0.022,0.010 0.021,0.006 0.020,-0.025-0.010,-0.018 0.015,0.045 0.117,-0.003-0.010,0.003-0.022,-0.066-0.113,-0.018-0.002,-0.013 0.015,-0.026-0.016,-0.026-0.019,-0.025-0.020,-0.032-0.050,-0.014 0.035,-0.003 0.206,-0.019 0.025,-0.015 0.003,-0.010-0.011,-0.007-0.020,-0.001-0.155,-0.001 0.029,-0.003 0.162,-0.001 0.022,0.020-0.076,0.031 0.097,0.041 0.222,0.018 0.028,0.007-0.014,-0.001-0.042,-0.005-0.177,0.025-0.029,0.048 0.094,0.005-0.038,-0.006-0.036,-0.013-0.032,0.013 0.097,-0.032-0.067,-0.031-0.067,-0.032-0.089,-0.022-0.045,-0.018-0.036,-0.015-0.023,-0.009 0.049,-0.007-0.054,-0.003 0.053,-0.033 0.191,-0.051 0.040,-0.018-0.135,-0.041 0.007,-0.113 0.159,-0.064-0.006,-0.090 0.045,-0.029-0.049,-0.011-0.056,0.000-0.024,0.056-0.062,0.067-0.055,0.096-0.138,-0.002-0.005,-0.047 0.047,-0.025 0.010,-0.062 0.071,0.004 0.001,0.015-0.005,0.021-0.008,0.023-0.009,-0.100-0.055,-0.023-0.051,0.003-0.032,0.031-0.028,0.047-0.024,0.054-0.019,0.063-0.012,-0.003 0.056,-0.085 0.027,-0.140 0.005,-0.125-0.011,-0.109-0.022,-0.092-0.029,-0.076-0.032,-0.061-0.033,-0.047-0.032,-0.012-0.030,0.014-0.027,-0.089-0.020,-0.021-0.023,-0.029-0.019,0.073-0.015,0.123-0.009,-0.008-0.006,-0.142-0.006,-0.005-0.004,-0.001-0.002,0.002-0.001,0.004 0.000,0.006 0.000,0.006 0.001,0.007 0.001,0.030 0.001,0.045 0.001,0.030 0.001,0.018 0.001,-0.177-0.018,0.076-0.027,0.087-0.032,0.087-0.033,0.102-0.079,-0.059-0.064,-0.052-0.033,-0.235-0.098,0.038 0.004,0.074 0.022,0.091 0.031,0.096 0.035,0.092 0.035,0.082 0.033,0.070 0.029,0.060 0.006,0.100 0.009,0.094 0.003,0.082-0.002,0.068-0.004,0.053-0.005,0.040-0.006,0.029-0.005,0.019-0.005,0.010-0.003,0.006-0.024,0.002-0.028,0.000-0.028,-0.001-0.026,-0.025 0.081,-0.032-0.020,-0.073-0.205,-0.023-0.060,-0.003-0.049,0.010-0.038,0.017-0.028,0.020-0.020,0.020 0.015,0.018 0.035,0.016 0.045,0.014 0.082,0.009 0.047,0.007 0.044,0.005 0.038,0.003 0.032,0.002 0.026,0.001 0.020,0.001 0.014,-0.009 0.001,-0.015-0.008,-0.017-0.013,-0.017-0.015,-0.016-0.016,-0.014-0.015,-0.012-0.013,-0.010-0.011,-0.004-0.019,0.016 0.029,0.022 0.037,0.023 0.038,0.022 0.036,0.019 0.031,0.016 0.026,0.013 0.020,0.009 0.015,0.007 0.011,0.004 0.007,0.003 0.004,0.001 0.002,0.000 0.001,0.000 0.000,0.000-0.001,-0.001-0.001,-0.001-0.001,-0.001-0.001,-0.001-0.001,0.000-0.001,0.000-0.001,0.000 0.000,0.000 0.000,0.000 0.000,0.008 0.003,0.017-0.008,0.020-0.009,0.020-0.010,0.018-0.009,0.016-0.008,0.013-0.007,0.011-0.005,0.008-0.004,0.006-0.003,0.004-0.002,0.008-0.054,0.003-0.077,0.003-0.087,0.002-0.086,0.001-0.079,-0.159 0.453,0.215-0.529,0.015-0.024,-0.010 0.015,-0.026 0.039,0.039 0.028,0.115-0.077,2.637-3.000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843.000 458.000,'0.014'0.000,"0.021"0.000,0.023 0.000,0.022 0.000,0.020 0.000,0.016 0.000,0.013 0.000,0.010 0.000,0.007 0.000,0.005 0.000,0.003 0.000,0.001 0.000,0.000 0.000,0.000 0.000,0.000 0.000,-0.001 0.000,-0.001 0.000,-0.001 0.000,-0.001 0.000,0.000 0.000,0.004 0.000,0.039 0.000,0.047 0.000,0.048 0.000,0.046 0.000,0.041 0.000,-0.089 0.000,0.180 0.000,0.062 0.000,0.066 0.000,0.066 0.000,0.039 0.000,0.019 0.000,0.003 0.000,-0.008 0.000,-0.016 0.000,-0.021 0.000,0.000 0.000,0.016 0.000,0.002 0.000,-0.008 0.000,0.190 0.000,-0.070 0.000,-0.083 0.000,-0.205 0.000,-0.054 0.000,-0.049 0.000,-0.043 0.000,0.073 0.000,0.005 0.000,0.021 0.000,-0.156 0.000,0.012 0.000,0.090 0.000,0.058 0.000,0.248 0.000,0.050 0.000,0.022 0.000,-0.205 0.000,-0.009 0.000,0.013 0.000,0.029 0.000,0.248 0.000,0.007 0.000,-0.013 0.000,-0.238 0.000,-0.022 0.000,0.003 0.000,0.021 0.000,0.009 0.000,0.000 0.000,-0.007 0.000,-0.011 0.000,0.010 0.000,0.025 0.000,0.034 0.000,0.039 0.000,0.040 0.000,0.040 0.000,0.037 0.000,0.034 0.000,0.053 0.000,0.065 0.000,0.070 0.000,0.070 0.000,0.067 0.000,0.062 0.000,0.055 0.000,0.048 0.000,0.040 0.000,0.033 0.000,0.213 0.000,0.013 0.000,-0.186 0.000,0.000 0.000,-0.184 0.000,0.008 0.000,0.365 0.000,-0.046 0.000,-0.402 0.000,-0.039 0.000,0.122 0.000,-0.048 0.000,-0.070 0.000,-0.082 0.000,-0.063 0.000,-0.047 0.000,0.052 0.000,-0.081 0.000,-0.229 0.000,0.017 0.000,0.136 0.000,0.025 0.000,0.142 0.000,0.015 0.000,-0.235 0.000,0.008 0.000,0.172 0.000,-0.034 0.000,-0.049 0.000,-0.057 0.000,-0.160 0.018,0.025 0.031,0.166 0.035,0.070 0.016,0.217 0.051,0.082 0.047,-0.064 0.017,0.092 0.041,-0.106-0.019,0.054 0.001,0.243 0.024,0.046-0.019,0.007-0.025,-0.021-0.028,0.111-0.013,-0.122-0.035,-0.406-0.051,-0.055-0.018,0.230-0.006,-0.066-0.022,-0.288-0.021,0.008-0.009,0.145-0.007,0.003-0.007,0.225-0.008,-0.097-0.005,-0.122-0.002,-0.130 0.000,-0.125 0.001,-0.117 0.001,-0.104 0.002,-0.087 0.002,-0.115 0.002,-0.052 0.001,-0.042 0.001,-0.033 0.001,0.072 0.001,0.039 0.001,0.055 0.001,0.059 0.000,-0.122 0.000,0.018 0.000,0.058 0.000,-0.009 0.000,-0.018 0.000,-0.024 0.000,-0.007 0.000,-0.020 0.000,-0.017 0.000,0.063 0.000,0.025 0.000,0.033 0.000,-0.063 0.000,0.014 0.000,-0.073 0.000,0.042 0.000,0.212 0.000,0.023 0.000,-0.002 0.000,-0.018 0.000,-0.027 0.000,0.022 0.000,-0.052 0.000,-0.052 0.000,-0.079 0.000,-0.055 0.000,-0.050 0.000,-0.044 0.000,-0.036 0.000,-0.029 0.000,-0.022 0.000,-0.016 0.000,-0.011 0.000,-0.007 0.000,-0.004 0.000,0.447 0.000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1045.000 587.000,'0.008'0.000,"0.012"0.000,0.013 0.000,0.013 0.000,0.012 0.000,0.010 0.000,0.008 0.000,0.006 0.000,0.005 0.000,0.003 0.000,0.002 0.000,0.001 0.000,0.000 0.000,0.000 0.000,0.000 0.000,0.000 0.000,0.000 0.000,0.000 0.000,0.000 0.000,0.000 0.000,0.000 0.000,0.000 0.000,0.000 0.000,0.000 0.000,0.000 0.000,0.000 0.000,0.000 0.000,0.000 0.000,0.000 0.000,0.000 0.000,0.000 0.000,0.000 0.000,0.000 0.000,0.023 0.000,0.048 0.000,0.055 0.000,0.056 0.000,0.053 0.000,0.047 0.000,0.055 0.000,0.011 0.000,-0.002 0.000,-0.010 0.000,-0.014 0.000,-0.015 0.000,-0.095-0.013,-0.012-0.022,-0.011-0.027,-0.009-0.028,-0.044-0.012,0.013-0.035,0.123-0.103,0.005-0.010,-0.006 0.012,-0.012 0.025,-0.015 0.032,-0.016 0.034,-0.015 0.033,-0.014 0.029,-0.021 0.025,-0.024 0.021,-0.024 0.016,-0.023 0.012,-0.020 0.009,-0.017 0.006,-0.013 0.004,-0.010 0.002,0.020 0.000,0.047 0.000,0.057-0.001,0.060-0.001,0.058-0.001,0.072-0.001,-0.006-0.001,-0.027-0.001,-0.038-0.001,-0.041-0.001,-0.040 0.000,0.118-0.091,0.037-0.055,-0.015-0.029,-0.046-0.010,-0.061 0.002,-0.066 0.010,-0.063 0.014,-0.056 0.015,-0.047 0.014,-0.037 0.013,-0.028 0.011,-0.021 0.009,-0.006 0.011,0.004 0.016,0.009 0.016,0.012 0.015,0.013 0.012,0.012 0.010,0.010 0.008,0.008 0.005,0.006 0.004,0.005 0.002,0.003 0.001,0.002 0.000,0.001 0.000,0.001 0.000,0.000 0.000,0.000 0.000,0.000 0.000,0.000 0.000,0.000 0.000,0.000 0.000,0.000 0.000,0.000 0.000,0.000 0.000,0.000 0.000,0.000 0.000,0.000 0.000,0.000 0.000,0.000 0.000,0.000 0.000,0.000 0.000,0.000 0.000,0.000 0.000,0.001 0.011,0.026 0.017,0.031 0.020,0.032 0.021,0.031 0.020,0.028 0.018,0.077 0.027,0.022-0.008,0.012-0.016,0.006-0.019,0.001-0.020,-0.002-0.018,-0.146-0.029,0.131 0.000,0.074-0.007,0.193-0.004,0.048-0.007,0.049-0.005,-0.046-0.004,-0.068-0.002,-0.075-0.001,-0.073 0.000,-0.198 0.002,0.120-0.001,0.056 0.000,0.043 0.000,0.032 0.000,0.126 0.000,0.013 0.000,-0.001 0.000,-0.010 0.000,-0.015 0.000,0.001 0.000,0.004 0.000,-0.092 0.000,-0.004 0.000,-0.050 0.000,0.030 0.000,0.197 0.000,-0.004 0.000,-0.026 0.000,-0.039 0.000,-0.045 0.000,-0.046 0.000,-0.078 0.000,0.110 0.000,-0.016 0.000,-0.022 0.000,-0.024 0.000,-0.023 0.000,-0.153 0.000,0.001 0.000,0.129 0.000,-0.034 0.000,-0.044 0.000,-0.048 0.000,-0.046 0.000,-0.042 0.000,-0.036 0.000,-0.030 0.000,-0.016 0.000,-0.032 0.000,-0.027 0.000,-0.022 0.000,-0.016 0.000,-0.012 0.000,-0.008 0.000,-0.005 0.000,-0.003 0.000,-0.001 0.000,0.000 0.000,0.001 0.000,0.001 0.000,0.001 0.000,0.001 0.000,0.001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0.000,0.013 0.000,0.040 0.000,0.049 0.000,0.052 0.000,0.039 0.000,0.027 0.000,0.018 0.000,0.010 0.000,0.057 0.000,0.024 0.000,0.024 0.000,0.022 0.000,0.094 0.000,0.014 0.000,-0.044-0.037,0.004-0.058,-0.196 0.027,0.006-0.007,0.230-0.058,0.015 0.004,0.006 0.012,0.000 0.016,-0.051 0.022,-0.020 0.015,-0.023 0.014,-0.156 0.023,0.025 0.005,0.251-0.002,0.016 0.009,-0.008 0.007,-0.023 0.005,-0.031 0.003,-0.034 0.002,0.040 0.002,-0.021 0.000,-0.103-0.002,0.079 0.000,0.194 0.000,0.012-0.001,-0.026-0.001,-0.048-0.001,-0.059 0.000,-0.061 0.000,-0.058 0.000,-0.052 0.000,-0.044 0.000,-0.036 0.000,-0.028 0.000,-0.021 0.000,-0.015 0.000,-0.010 0.000,-0.006 0.000,-0.003 0.000,0.012 0.000,-0.020 0.000,-0.022 0.000,-0.021 0.000,-0.019 0.000,-0.016 0.000,-0.013 0.000,-0.010 0.000,-0.007 0.000,-0.005 0.000,-0.003 0.000,-0.001 0.000,0.000 0.000,0.000 0.000,0.000 0.000,0.001 0.000,0.001 0.000,0.001 0.000,0.001 0.000,0.000 0.000,0.000 0.000,0.000 0.000,0.000 0.000,0.000 0.000,0.000 0.000,0.000 0.000,0.017 0.000,0.045 0.000,0.053 0.000,0.053 0.000,0.050 0.000,0.044 0.000,0.221 0.000,-0.152 0.000,0.110 0.000,0.384 0.024,0.167 0.039,-0.033 0.029,0.094 0.043,0.440 0.083,0.035 0.017,-0.194-0.028,-0.030-0.011,-0.191-0.019,0.000 0.015,0.165 0.033,-0.027-0.006,-0.013-0.015,-0.002-0.020,-0.018-0.023,-0.029-0.024,4.937 0.000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61.000 246.000,'0.039'-0.026,"0.061"-0.041,0.070-0.046,0.070-0.046,0.064-0.043,0.056-0.037,0.024-0.011,0.024-0.008,0.015-0.001,0.008 0.004,0.003 0.007,0.018 0.004,-0.040 0.038,-0.047 0.041,-0.047 0.040,-0.043 0.035,-0.037 0.029,-0.030 0.023,-0.023 0.018,-0.017 0.013,-0.011 0.008,-0.007 0.005,-0.004 0.003,-0.002 0.001,0.015 0.000,0.025-0.001,0.028-0.001,0.028-0.001,0.025-0.001,0.021-0.001,0.017-0.001,0.013-0.001,0.009-0.001,-0.016 0.000,-0.009 0.000,-0.012 0.000,-0.013 0.000,-0.012 0.000,-0.011 0.000,-0.009 0.000,-0.007 0.000,-0.006 0.000,0.003 0.000,0.016 0.000,0.020 0.000,0.021 0.000,0.020 0.000,0.017 0.000,0.015 0.000,0.012 0.000,-0.103 0.000,0.016 0.000,0.109 0.000,0.030 0.000,-0.074 0.000,0.018 0.000,0.131 0.000,0.022 0.000,0.015 0.000,0.009 0.000,-0.173 0.000,0.006 0.000,0.239 0.000,-0.029 0.000,-0.046 0.000,-0.053 0.000,-0.054 0.000,-0.063 0.000,-0.050 0.000,-0.045 0.000,-0.038 0.000,-0.032 0.000,-0.025 0.000,-0.019 0.000,-0.013 0.000,0.034 0.000,0.080 0.000,0.075 0.000,0.030 0.000,0.010 0.000,-0.004 0.000,-0.013 0.000,-0.037 0.013,0.012 0.022,0.018 0.027,0.021 0.028,0.116 0.049,-0.005 0.003,-0.019-0.011,-0.025-0.018,-0.027-0.021,-0.026-0.021,-0.023-0.019,-0.059-0.020,0.013-0.009,0.050-0.008,0.073-0.006,0.101-0.005,0.021-0.004,-0.002-0.003,0.045 0.026,0.012 0.042,0.013 0.048,-0.154 0.006,0.001 0.043,0.027 0.023,0.043 0.007,0.171 0.042,0.003-0.021,-0.021-0.029,-0.034-0.032,-0.040-0.032,-0.143-0.019,-0.014 0.022,0.089 0.046,-0.030-0.003,-0.033-0.014,-0.063-0.032,-0.005-0.018,-0.122-0.043,0.030-0.008,0.156 0.004,0.037-0.012,0.116-0.007,-0.012-0.013,-0.032-0.010,-0.043-0.007,0.031-0.006,-0.030-0.003,0.046-0.002,-0.114 0.000,0.013 0.000,0.082-0.001,0.006 0.000,-0.007 0.000,-0.016 0.000,-0.021 0.001,0.075 0.000,0.030 0.001,-0.037 0.001,0.043 0.000,0.047 0.000,0.240 0.000,-0.020 0.000,-0.053 0.000,-0.069 0.000,-0.074 0.000,-0.440 0.000,0.369 0.000,-0.021 0.000,-0.029 0.000,-0.032 0.000,-0.031 0.000,-0.027 0.000,-0.014 0.000,-0.008 0.000,-0.004 0.000,0.043 0.000,-0.024 0.000,-0.028 0.000,-0.103 0.000,0.001 0.000,0.008 0.000,0.013 0.000,-0.009 0.000,0.016 0.000,-0.036 0.000,0.015 0.000,0.215 0.000,-0.007 0.000,-0.024 0.000,-0.015 0.000,0.047 0.000,0.052 0.000,-0.017 0.000,-0.034 0.000,-0.073 0.000,-0.037 0.000,-0.034 0.000,-0.099 0.000,0.000 0.000,0.054 0.000,0.003 0.000,0.002 0.000,0.001 0.000,0.001 0.000,-0.017 0.000,-0.014 0.000,-0.016 0.000,-0.017 0.000,-0.039 0.000,0.008 0.000,0.088 0.000,0.003 0.000,-0.003 0.000,-0.097 0.000,0.041 0.000,0.113 0.000,0.018 0.000,0.001 0.000,-0.011 0.000,0.085 0.000,0.012 0.000,0.016 0.000,-0.038 0.015,0.026 0.024,0.029 0.029,0.029 0.030,0.146 0.067,0.012 0.044,-0.002 0.038,-0.010 0.002,-0.014-0.019,-0.016-0.031,-0.076-0.040,-0.072-0.034,-0.078-0.031,-0.076-0.027,-0.068-0.022,-0.058-0.017,-0.033-0.013,0.015-0.008,0.031-0.006,0.040-0.004,0.042-0.002,-0.090 0.001,0.021 0.000,0.115-0.001,0.002 0.000,-0.010 0.001,-0.018 0.001,-0.017 0.001,-0.030 0.001,-0.031 0.001,-0.029 0.001,-0.027 0.001,0.012 0.000,0.000 0.000,0.007 0.000,0.012 0.000,0.014 0.000,-0.088 0.000,0.017 0.000,0.167 0.000,0.054 0.000,0.048 0.000,0.067 0.000,-0.001 0.000,-0.017 0.000,-0.026 0.000,-0.029 0.000,-0.238 0.000,0.001 0.000,0.187 0.000,0.062 0.000,0.074 0.000,-0.006 0.000,-0.029 0.000,-0.041 0.000,-0.046 0.000,-0.046 0.000,-0.043 0.000,-0.038 0.000,-0.006 0.000,-0.040 0.000,-0.034 0.000,-0.027 0.000,-0.021 0.000,-0.046 0.000,0.032 0.000,0.044 0.000,0.051 0.000,0.021 0.000,0.010 0.000,0.002 0.000,0.089 0.000,-0.008 0.000,-0.012 0.000,-0.143 0.000,0.008 0.000,0.133 0.000,0.071 0.000,0.049 0.000,0.031 0.000,0.072 0.000,-0.016 0.000,-0.032 0.000,-0.134 0.000,-0.010 0.000,0.154 0.000,0.010 0.000,0.011 0.000,-0.195 0.000,0.033 0.000,0.204 0.000,0.070 0.000,0.080 0.000,-0.007 0.000,-0.032 0.000,-0.046 0.000,-0.052 0.000,0.032 0.000,-0.029 0.000,-0.019 0.000,-0.039 0.000,-0.048 0.000,-0.049 0.000,-0.126 0.000,-0.009 0.000,0.000 0.000,0.006 0.000,0.088-0.028,-0.034-0.043,-0.044-0.048,-0.047-0.048,-0.045-0.043,-0.040-0.037,-0.077 0.084,0.041 0.005,0.170-0.073,0.039-0.011,0.017-0.014,0.087 0.010,0.126 0.024,-0.169 0.082,0.025 0.017,0.332-0.025,0.017 0.036,-0.007 0.032,-0.238 0.034,-0.021 0.013,0.059 0.009,-0.039 0.011,-0.041 0.008,-0.039 0.006,-0.036 0.004,-0.035 0.002,-0.015 0.001,-0.109-0.002,0.001 0.000,0.073 0.001,-0.013-0.001,-0.018-0.001,-0.021-0.001,-0.006-0.001,0.041-0.001,0.033-0.001,0.026-0.001,0.162 0.000,0.030-0.001,0.019 0.000,-0.036 0.000,-0.022 0.000,-0.030 0.000,-0.033 0.000,-0.033 0.000,-0.093 0.000,-0.032 0.000,-0.031 0.000,-0.028 0.000,-0.051 0.000,0.033 0.000,0.231 0.000,0.016 0.000,-0.010 0.000,-0.026 0.000,-0.033 0.000,-0.035 0.000,-0.122 0.000,-0.023 0.000,-0.020 0.000,-0.017 0.000,0.087 0.000,0.032 0.000,0.041 0.000,-0.096 0.000,0.019 0.000,0.111 0.000,0.000 0.000,-0.011 0.000,-0.005 0.000,-0.001 0.000,0.049 0.000,0.000 0.000,-0.002 0.000,-0.002 0.000,-0.046 0.000,-0.044 0.000,-0.048 0.000,-0.047 0.000,-0.043 0.000,-0.036 0.000,-0.008 0.000,-0.001 0.000,0.008 0.000,0.012 0.000,0.014 0.000,0.014 0.000,0.059 0.000,0.097 0.000,0.106 0.000,0.032 0.000,0.049 0.000,0.034 0.000,0.041 0.000,-0.033 0.000,-0.049 0.000,-0.054 0.000,-0.053 0.000,-0.048 0.000,-0.075 0.000,-0.043 0.000,-0.039 0.000,-0.033 0.000,-0.027 0.000,-0.057 0.000,0.043 0.000,0.165 0.000,0.025 0.000,0.000 0.000,-0.017 0.000,-0.026 0.000,0.002 0.000,-0.019 0.000,-0.014 0.000,-0.053 0.000,-0.018 0.000,-0.017 0.000,-0.016 0.000,-0.014 0.000,-0.008 0.000,0.012 0.000,0.018 0.000,0.021 0.000,0.022 0.000,-0.013 0.000,0.005 0.000,0.001 0.000,-0.002 0.000,0.030 0.000,0.009 0.000,0.010 0.000,0.011 0.000,0.010 0.000,0.033 0.000,-0.020 0.000,-0.027 0.000,-0.030 0.000,-0.029 0.000,-0.027 0.000,-0.023 0.000,-0.019 0.000,-0.015 0.000,-0.011 0.000,-0.008 0.000,0.020 0.000,0.015 0.000,0.019 0.000,0.020 0.000,0.018 0.000,0.016 0.000,0.013 0.000,0.010 0.000,0.008 0.000,-0.028 0.000,-0.005 0.000,-0.006 0.000,-0.007 0.000,-0.006 0.000,-0.006 0.000,-0.005 0.000,-0.004 0.000,0.016 0.007,0.007 0.010,0.008 0.012,0.009 0.012,0.008 0.011,0.007 0.009,0.006 0.008,0.005 0.006,0.004 0.004,0.003 0.003,0.002 0.002,0.001 0.001,0.003-0.007,0.009-0.010,0.010-0.012,0.010-0.012,0.009-0.011,0.015-0.009,-0.010-0.009,-0.014-0.007,-0.015-0.005,-0.015-0.003,-0.013-0.002,-0.011-0.001,-0.075 0.000,-0.004 0.000,-0.002 0.000,0.000 0.000,0.014 0.000,0.024 0.000,0.029 0.000,0.031 0.000,0.088 0.000,0.013 0.000,0.002 0.000,-0.073 0.000,-0.012 0.000,-0.013 0.000,-0.013 0.000,0.044 0.000,-0.010 0.000,-0.008 0.000,-0.041 0.000,0.053 0.000,0.100 0.000,0.040 0.000,0.117 0.000,-0.008 0.000,-0.028 0.000,-0.209 0.000,-0.003 0.000,0.212 0.000,0.020 0.000,0.018 0.000,-0.211 0.000,0.004 0.000,0.142 0.015,0.029 0.024,0.030 0.029,0.029 0.030,0.114 0.066,-0.084 0.034,-0.110 0.025,-0.116 0.018,-0.139-0.061,-0.016-0.014,0.000-0.019,0.011-0.021,0.051-0.009,-0.002-0.026,-0.008-0.023,-0.011-0.020,-0.013-0.016,-0.013-0.013,-0.012-0.010,-0.010-0.007,-0.029-0.004,-0.005-0.003,-0.003-0.001,-0.002-0.001,0.011-0.001,-0.015 0.000,-0.017 0.001,-0.018 0.001,-0.017 0.001,-0.015 0.001,-0.013 0.001,-0.010 0.001,0.010 0.001,0.002 0.001,0.005 0.000,0.006 0.000,0.006 0.000,0.006 0.000,0.005 0.000,0.005 0.000,0.004 0.000,0.003 0.000,0.002 0.000,0.001 0.000,0.001 0.000,0.000 0.000,0.000 0.000,-0.005 0.000,0.020 0.000,0.024 0.000,0.025 0.000,0.024 0.000,0.021 0.000,0.018 0.000,0.015 0.000,0.008 0.000,0.012 0.000,0.010 0.000,0.008 0.000,0.007 0.000,0.029 0.000,0.014 0.000,-0.029 0.000,0.004 0.000,0.002 0.000,0.001 0.000,0.000 0.000,0.020 0.000,-0.027 0.000,-0.032 0.000,-0.033 0.000,-0.031 0.000,-0.111 0.000,0.030 0.000,0.130 0.000,0.046 0.000,0.054 0.000,0.009 0.000,-0.005 0.000,-0.015 0.000,0.046 0.000,-0.042 0.000,-0.045 0.000,-0.044 0.000,-0.040 0.000,0.021 0.000,0.027 0.000,0.042 0.000,-0.009 0.000,0.006 0.000,-0.002 0.000,-0.119 0.000,0.010 0.000,0.157 0.000,0.023 0.000,-0.171 0.000,0.033 0.000,0.167 0.000,0.038 0.000,0.125 0.000,-0.021 0.000,-0.044 0.000,-0.056 0.000,-0.060 0.000,-0.108 0.000,-0.013 0.000,0.019 0.000,0.004 0.000,0.009 0.000,0.011 0.000,0.077 0.000,-0.008 0.000,-0.016 0.000,-0.074 0.000,0.002 0.000,0.008 0.000,0.011 0.000,0.042 0.000,0.002 0.000,-0.002 0.000,-0.004 0.000,-0.006 0.000,-0.047 0.000,-0.017 0.000,-0.019 0.000,-0.019 0.000,0.094 0.000,0.024 0.000,0.032 0.000,-0.077 0.000,-0.010 0.000,-0.016 0.000,-0.019 0.000,-0.125 0.000,0.005 0.000,0.056 0.000,0.018 0.000,0.166 0.000,0.007 0.000,-0.008 0.000,-0.016 0.000,-0.021 0.000,-0.022 0.000,-0.253 0.000,0.269 0.000,0.005 0.000,-0.010 0.000,-0.019 0.000,-0.072 0.000,0.003 0.000,-0.069 0.000,0.034 0.000,0.196 0.000,0.029 0.000,0.008 0.000,0.152 0.000,-0.015 0.000,-0.059 0.000,-0.048 0.000,-0.050 0.000,-0.178 0.000,0.026 0.000,0.085 0.000,0.024 0.000,0.113 0.000,0.059 0.000,0.072 0.000,-0.004 0.000,-0.025 0.000,-0.037 0.000,-0.042 0.000,-0.188 0.000,-0.012 0.000,0.141 0.000,0.039 0.000,0.103 0.000,-0.021 0.000,-0.041 0.000,-0.050 0.000,-0.052 0.000,-0.049 0.000,-0.130 0.000,-0.007 0.000,0.077 0.000,0.056 0.000,0.032 0.000,-0.006 0.000,-0.024 0.000,-0.034 0.000,-0.039 0.000,-0.025 0.000,-0.042 0.000,-0.038 0.000,-0.032 0.000,-0.027 0.000,0.019 0.000,0.001 0.000,0.009 0.000,0.013 0.000,0.015 0.000,0.014 0.000,0.013 0.000,0.011 0.000,-0.010 0.000,-0.009 0.000,-0.012 0.000,-0.013 0.000,-0.069 0.000,0.015 0.000,0.077 0.000,-0.001 0.000,-0.010 0.000,-0.015 0.000,-0.017 0.000,-0.014 0.000,0.007 0.000,0.013 0.000,0.016 0.000,0.017 0.000,-0.076 0.000,0.018 0.000,0.170 0.000,0.022 0.000,0.009 0.000,0.000 0.000,-0.005 0.000,-0.072 0.000,-0.025 0.000,-0.027 0.000,-0.027 0.000,-0.025 0.000,-0.004-0.009,-0.016-0.014,-0.012-0.016,-0.008-0.017,-0.005-0.016,-0.003-0.014,-0.001-0.012,0.000-0.010,-0.017 0.015,0.024 0.005,0.030 0.008,0.033 0.010,0.078-0.012,0.001-0.009,-0.013-0.014,-0.021-0.016,-0.025-0.016,-0.120 0.054,0.030 0.002,0.270-0.050,0.036 0.018,0.005 0.020,-0.015 0.020,-0.026 0.018,-0.031 0.016,-0.031 0.013,-0.029 0.010,-0.025 0.007,-0.020 0.005,-0.016 0.003,-0.012 0.002,-0.080 0.000,-0.008 0.000,-0.006 0.000,-0.004 0.000,0.018 0.000,0.058 0.000,0.116 0.000,0.017 0.000,-0.006 0.000,-0.021 0.000,-0.029 0.000,0.015 0.000,-0.025 0.000,-0.020 0.000,-0.059 0.000,-0.022 0.000,-0.020 0.000,-0.018 0.000,-0.015 0.000,0.001 0.000,0.012 0.000,0.018 0.000,0.021 0.000,0.021 0.000,-0.028 0.000,0.004 0.000,0.001 0.000,-0.001 0.000,0.030 0.000,-0.012 0.000,-0.015 0.000,-0.016 0.000,-0.015 0.000,0.008 0.000,-0.009 0.000,-0.006 0.000,-0.004 0.000,-0.002 0.000,-0.001 0.000,0.000 0.000,0.001 0.000,0.001 0.000,0.001 0.000,0.001 0.000,0.001 0.000,0.016 0.000,0.011 0.000,0.012 0.000,0.011 0.000,0.010 0.000,0.008 0.000,0.007 0.000,0.005 0.000,0.004 0.000,0.017 0.014,0.023 0.021,0.025 0.024,0.024 0.024,0.022 0.022,0.018 0.019,-0.107-0.007,0.013 0.035,0.039 0.018,0.056 0.005,0.179 0.041,0.001-0.022,-0.030-0.029,-0.047-0.031,-0.054-0.030,-0.054-0.027,-0.050-0.023,-0.044-0.019,-0.027-0.015,-0.019-0.011,-0.011-0.008,-0.004-0.005,0.000-0.003,0.002-0.001,-0.058 0.001,0.019 0.000,0.045 0.000,0.030 0.001,0.029 0.001,0.027 0.001,0.095 0.013,-0.019 0.021,-0.036 0.024,-0.044 0.024,-0.045 0.022,-0.042 0.019,-0.040 0.001,-0.029-0.008,-0.022-0.013,-0.016-0.016,-0.012-0.017,-0.008-0.016,-0.005-0.014,-0.002-0.012,-0.001-0.009,0.001-0.007,0.001-0.005,0.014-0.004,0.027-0.002,0.031-0.001,0.031-0.001,0.029 0.000,-0.003 0.000,0.021 0.000,0.019 0.000,0.016 0.000,0.013 0.000,-0.036 0.001,0.017 0.000,0.068 0.000,0.021 0.000,0.018 0.000,0.014 0.000,-0.153 0.000,0.009 0.000,0.288 0.037,0.072 0.058,-0.191-0.014,0.012 0.008,0.248 0.044,0.012-0.006,0.000-0.013,-0.056-0.020,-0.038-0.016,-0.043-0.016,-0.044-0.015,-0.042-0.013,-0.029-0.010,-0.053-0.009,-0.050-0.007,-0.044-0.005,-0.063-0.003,0.104-0.002,0.024-0.001,0.032-0.001,0.035 0.000,0.034 0.000,-0.152 0.001,0.011 0.000,0.173 0.000,-0.026 0.001,-0.042 0.001,-0.049 0.000,-0.050 0.000,-0.133 0.000,-0.001 0.000,0.069 0.000,0.016 0.000,0.019 0.000,0.020 0.000,0.084 0.000,-0.001 0.000,-0.011 0.000,-0.087 0.000,-0.018 0.000,-0.019 0.000,-0.018 0.000,-0.059 0.000,0.007 0.000,0.078 0.000,0.022 0.000,0.022 0.000,0.021 0.000,-0.007 0.000,0.016 0.000,0.142 0.000,0.031 0.000,0.025 0.000,0.035 0.000,-0.031 0.000,-0.043 0.000,-0.048 0.000,-0.046 0.000,-0.041 0.000,-0.082 0.000,-0.036 0.000,-0.032 0.000,-0.028 0.000,-0.023 0.000,0.016 0.000,-0.001 0.000,0.005 0.000,0.009 0.000,0.010 0.000,0.010 0.000,0.009 0.000,0.008 0.000,0.007 0.000,0.005 0.000,0.004 0.000,0.003 0.000,-0.012 0.000,-0.020 0.000,-0.024 0.000,-0.024 0.000,-0.022 0.000,-0.019 0.000,0.007 0.000,0.018 0.000,0.025 0.000,0.027 0.000,0.026 0.000,-0.042 0.000,-0.002 0.000,-0.006 0.000,-0.008 0.000,-0.009 0.000,0.040 0.000,-0.003 0.000,-0.002 0.000,-0.001 0.000,0.000 0.000,0.000 0.000,0.000 0.000,-0.025 0.000,0.015 0.000,0.018 0.000,0.019 0.000,0.019 0.000,-0.032 0.000,0.001 0.000,-0.002 0.000,-0.004 0.000,0.028 0.000,-0.018 0.000,-0.021 0.000,-0.022 0.000,-0.021 0.000,-0.018 0.000,0.029 0.000,0.010 0.000,0.016 0.000,0.019 0.000,0.018 0.000,0.017 0.000,0.014 0.000,0.011 0.000,-0.003 0.000,-0.011 0.000,-0.015 0.000,-0.016 0.000,-0.022 0.000,0.066 0.000,0.083 0.000,0.010 0.000,-0.012 0.000,-0.025 0.000,-0.032 0.000,-0.143-0.013,0.027-0.023,0.235-0.072,0.019-0.023,-0.008-0.005,-0.024 0.007,-0.033 0.014,-0.036 0.017,-0.035 0.018,-0.033 0.018,-0.034 0.016,-0.033 0.014,-0.030 0.011,-0.025 0.009,-0.021 0.007,-0.016 0.005,-0.059-0.011,0.037-0.022,0.178-0.065,0.036-0.021,0.009-0.005,-0.010 0.005,-0.021 0.012,-0.027 0.015,-0.014 0.014,-0.021 0.017,-0.017 0.016,-0.013 0.014,0.009 0.011,-0.003 0.010,0.001 0.007,0.002 0.005,0.003 0.003,0.004 0.002,0.003 0.001,0.003 0.000,0.003 0.000,0.002-0.001,-0.013-0.001,0.006-0.001,0.007-0.001,0.018 0.000,0.006 0.000,0.005 0.000,0.004 0.000,0.003 0.000,0.002 0.000,-0.042-0.021,-0.015-0.034,-0.017-0.041,-0.017-0.042,-0.016-0.040,-0.015-0.037,0.038-0.040,0.027 0.012,0.035 0.028,0.037 0.035,0.019 0.035,-0.004 0.035,-0.014 0.031,-0.020 0.026,-0.021 0.021,-0.020 0.015,-0.018 0.011,-0.015 0.007,-0.012 0.005,-0.004-0.006,-0.011-0.013,-0.009-0.015,-0.007-0.016,-0.005-0.014,-0.004-0.012,-0.003-0.010,-0.002-0.008,-0.001-0.006,0.000-0.004,0.019 0.009,0.039 0.011,0.045 0.013,0.044 0.014,0.040 0.013,0.034 0.011,-0.024 0.010,-0.013 0.006,-0.022 0.005,-0.026 0.004,-0.026 0.003,-0.033 0.001,0.002 0.001,0.009 0.000,0.013 0.000,0.015 0.000,0.030 0.000,0.015 0.000,0.012 0.000,0.010 0.000,0.008 0.000,-0.008 0.000,-0.012 0.000,-0.016 0.000,-0.017 0.000,0.029-0.025,0.030-0.039,0.039-0.045,0.045-0.035,-0.026-0.002,-0.042 0.011,-0.048 0.019,-0.048 0.021,-0.043 0.021,-0.037 0.019,-0.030 0.016,-0.023 0.013,-0.016 0.010,-0.011 0.007,-0.007 0.005,-0.004 0.003,-0.008 0.002,-0.009 0.001,-0.009 0.000,-0.009 0.000,-0.007-0.001,-0.006-0.001,-0.005-0.001,-0.003-0.001,-0.002-0.001,-0.002 0.000,-0.001 0.000,0.000 0.000,0.000 0.000,0.000 0.000,0.000 0.000,0.000 0.000,0.000 0.000,0.000 0.000,0.000 0.000,0.000 0.000,0.000 0.000,0.000 0.000,0.000 0.000,0.000 0.000,0.000 0.000,0.000 0.000,0.000 0.000,0.000 0.000,0.000 0.000,0.000 0.000,0.000 0.000,0.000 0.000,0.000 0.000,0.000 0.000,0.000 0.000,0.000 0.000,0.003 0.000,0.004 0.000,0.004 0.000,0.004 0.000,0.003 0.000,0.003 0.000,0.002 0.000,0.001 0.000,0.001 0.000,0.001 0.000,0.000 0.000,0.000 0.000,0.000 0.000,0.000 0.000,0.000 0.000,0.000 0.000,0.000 0.000,0.003 0.000,0.004 0.000,0.005 0.000,0.004 0.000,0.004 0.000,0.004 0.000,0.003 0.000,0.002 0.000,0.002 0.000,0.001 0.000,0.001 0.000,0.000 0.000,0.000 0.000,0.000 0.000,0.000 0.000,0.000 0.000,0.000 0.000,0.000 0.000,0.000 0.000,0.000 0.000,0.000 0.000,-0.004-0.007,0.005-0.011,0.006-0.012,0.006-0.013,0.006-0.012,0.005-0.010,0.004-0.008,0.003-0.007,0.003-0.005,0.002-0.004,0.001-0.003,0.008 0.002,-0.002 0.011,-0.003 0.013,-0.003 0.014,-0.003 0.013,-0.003 0.011,-0.003 0.009,-0.002 0.007,-0.002 0.005,-0.001 0.004,-0.001 0.003,0.000 0.002,0.000 0.001,0.000 0.000,0.000 0.000,0.000 0.000,0.000 0.000,0.000 0.000,-0.005 0.000,-0.013 0.000,-0.014 0.000,-0.014 0.000,-0.013 0.000,-0.011 0.000,-0.009 0.000,-0.007 0.000,-0.005 0.000,-0.003 0.000,-0.002 0.000,-0.001 0.000,0.000 0.000,0.000 0.000,0.000 0.000,0.000 0.000,0.000 0.000,0.000 0.000,0.000 0.000,0.000 0.000,0.000 0.000,0.000 0.000,0.000 0.000,0.000 0.000,0.000 0.000,0.000 0.000,0.000 0.000,0.000 0.000,0.001 0.000,0.002 0.000,0.003 0.000,0.002 0.000,0.002 0.000,0.002 0.000,0.002 0.000,0.001 0.000,0.001 0.000,0.001 0.000,0.000 0.000,0.000 0.000,0.000 0.000,0.000 0.000,0.000 0.000,0.000 0.000,0.000 0.000,0.000 0.000,0.000 0.000,0.000 0.000,0.000 0.000,0.000 0.000,0.000 0.000,0.000 0.000,0.000 0.000,0.000 0.000,0.000 0.000,0.000 0.000,0.000 0.000,0.000 0.000,0.000 0.000,0.000 0.000,0.000 0.000,0.000 0.000,0.015 0.000,0.019 0.000,0.021 0.000,0.021 0.000,0.018 0.000,0.015 0.000,0.012 0.000,0.009 0.000,0.007 0.000,0.004 0.000,0.003 0.000,0.001 0.000,0.000 0.000,-0.027 0.000,0.048 0.000,0.060 0.000,0.065 0.000,0.149 0.000,-0.010 0.000,-0.044 0.000,-0.061 0.000,-0.066 0.000,-0.063 0.000,-0.056 0.000,-0.047 0.000,-0.038 0.000,-0.029 0.000,-0.020 0.000,-0.014 0.000,-0.009 0.000,-0.005 0.000,-0.002 0.000,0.000 0.000,0.001 0.000,0.002 0.000,0.002 0.000,0.002 0.000,0.002 0.000,0.001 0.000,0.001 0.000,0.001 0.000,0.001 0.000,0.009 0.000,0.016 0.000,0.018 0.000,0.017 0.000,0.016 0.000,0.013 0.000,0.011 0.000,0.008 0.000,0.006 0.000,0.004 0.000,0.003 0.000,0.002 0.000,0.001 0.000,0.000 0.000,0.000 0.000,-0.007 0.000,0.010 0.000,0.012 0.000,0.013 0.000,0.012 0.000,0.011 0.000,0.009 0.000,0.019 0.000,0.001 0.000,-0.002 0.000,-0.004 0.000,-0.006 0.000,0.014 0.000,0.017 0.000,0.018 0.000,0.018 0.000,-0.090 0.000,0.018 0.000,0.136 0.000,-0.001 0.000,-0.015 0.000,-0.023 0.000,-0.027 0.000,-0.067 0.000,-0.013 0.000,-0.009 0.000,-0.006 0.000,-0.053 0.000,0.036 0.000,0.225 0.000,0.030 0.000,-0.001 0.000,-0.021 0.000,-0.032 0.000,-0.135 0.000,0.002 0.000,0.105 0.000,-0.016 0.000,-0.022 0.000,-0.025 0.000,-0.026 0.000,0.007 0.000,0.059 0.000,0.058 0.000,0.006 0.000,-0.012 0.000,-0.023 0.000,-0.029 0.000,-0.089 0.000,0.035 0.000,0.197 0.000,0.030 0.000,0.008 0.000,-0.006 0.000,-0.015 0.000,-0.024 0.000,-0.028 0.000,-0.029 0.000,-0.039 0.000,-0.014 0.000,-0.009 0.000,-0.005 0.000,-0.002 0.000,0.000 0.000,0.001 0.000,0.002 0.000,0.002 0.000,0.002 0.000,-0.058 0.000,0.013 0.000,0.040 0.000,0.057 0.000,0.067 0.000,0.071 0.000,0.132 0.000,0.028 0.000,0.198 0.037,0.153 0.058,0.091 0.030,-0.231-0.018,-0.017 0.000,0.219 0.018,-0.020-0.014,-0.368-0.041,-0.031-0.009,0.192 0.006,-0.101-0.015,-0.108-0.013,-0.106-0.011,-0.097-0.009,-0.060-0.007,-0.061-0.006,-0.043-0.004,0.000-0.003,-0.012-0.001,-0.002-0.001,0.005 0.000,0.008 0.000,-0.012 0.001,-0.008 0.001,-0.011 0.001,-0.012 0.001,-0.010 0.001,-0.015 0.000,-0.014 0.000,-0.012 0.000,-0.010 0.000,-0.008 0.000,-0.006 0.000,-0.004 0.000,-0.003 0.000,0.553 0.000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72.000 281.000,'0.012'0.000,"0.018"0.000,0.020 0.000,0.020 0.000,0.018 0.000,0.015 0.000,0.012 0.000,0.009 0.000,0.007 0.000,0.004 0.000,0.003 0.000,0.002 0.000,0.001 0.000,0.000 0.000,0.000 0.000,-0.001 0.000,-0.001 0.000,-0.001 0.000,-0.001 0.000,0.000 0.000,0.000 0.000,0.000 0.000,0.015-0.027,0.051-0.043,0.060-0.051,0.062-0.052,0.059-0.049,-0.055 0.001,-0.009-0.038,0.022-0.033,0.010 0.004,0.015 0.018,0.017 0.027,0.098-0.009,-0.014 0.051,-0.027 0.048,-0.032 0.042,-0.226 0.075,0.364-0.018,0.197 0.016,0.500 0.011,0.045 0.018,-0.065 0.012,-0.126 0.007,-0.471-0.003,0.265 0.003,0.045 0.000,0.012 0.000,-0.013-0.001,-0.037-0.001,-0.053-0.001,-0.062-0.001,0.013-0.048,0.019-0.032,0.022-0.019,0.052-0.017,-0.021-0.002,-0.034 0.005,-0.041 0.009,-0.003 0.007,-0.051 0.014,-0.255 0.032,0.007 0.006,0.303-0.008,-0.022 0.013,-0.039 0.011,-0.048 0.009,-0.051 0.007,-0.119 0.005,-0.046 0.003,-0.044 0.002,-0.040 0.001,-0.082-0.018,-0.004-0.031,0.048-0.034,0.011-0.016,0.149-0.035,0.075 0.003,0.008 0.018,0.036 0.014,0.027 0.015,0.117 0.008,0.006 0.018,-0.005 0.016,-0.078 0.014,-0.041 0.009,-0.045 0.007,-0.044 0.005,-0.040 0.004,-0.010 0.003,-0.043 0.001,-0.038 0.000,-0.156-0.002,0.002 0.000,0.053 0.000,0.017 0.000,0.154 0.000,0.080-0.001,-0.216-0.001,0.016 0.000,0.179 0.000,0.058 0.000,0.311 0.000,0.071 0.000,0.044 0.000,-0.248 0.000,0.019 0.000,0.100 0.000,-0.026 0.000,-0.222 0.000,-0.024 0.000,0.240 0.000,-0.039 0.000,-0.038 0.000,-0.642 0.000,0.568 0.000,0.068 0.000,0.173 0.000,0.051 0.000,-0.064 0.024,0.061 0.039,-0.095 0.029,0.027 0.043,0.196 0.069,-0.053 0.017,-0.082 0.000,-0.097-0.012,-0.133-0.029,-0.070-0.021,0.050 0.000,-0.085-0.032,-0.075-0.029,-0.063-0.026,-0.050-0.022,-0.150-0.023,-0.007-0.008,0.072-0.006,0.046-0.007,0.117-0.006,0.000-0.005,-0.021-0.003,-0.033-0.001,0.038-0.001,-0.052 0.001,0.002 0.001,0.070 0.000,0.016 0.001,0.016 0.001,-0.119 0.002,0.002 0.001,0.093 0.000,0.047 0.001,0.033 0.000,-0.003 0.000,-0.018 0.000,-0.027 0.000,-0.031 0.000,-0.095 0.000,-0.013 0.000,0.157 0.000,0.003 0.000,0.005 0.000,-0.004 0.000,-0.041 0.000,-0.048 0.000,-0.048 0.000,-0.043 0.000,-0.037 0.000,-0.157 0.000,0.004 0.000,0.076 0.000,0.059 0.000,0.202 0.000,0.020 0.000,-0.012 0.000,-0.161 0.000,-0.004 0.000,0.066 0.000,-0.028 0.000,-0.034 0.000,-0.035 0.000,-0.037 0.000,-0.003 0.000,0.006 0.000,0.011 0.000,0.241 0.045,0.127 0.068,0.000 0.026,-0.035 0.006,-0.068-0.008,-0.083-0.016,-0.085-0.020,-0.079-0.021,-0.069-0.019,-0.057-0.017,-0.044-0.014,-0.033-0.011,-0.023-0.008,-0.016-0.006,0.310 0.000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61.000 342.000,'0.008'0.000,"0.012"0.000,0.013 0.000,0.013 0.000,0.011 0.000,0.009 0.000,0.008 0.000,0.006 0.000,0.004 0.000,0.003 0.000,0.002 0.000,0.001 0.000,0.000 0.000,0.000 0.000,0.000 0.000,0.000 0.000,0.000 0.000,0.000 0.000,0.000 0.000,0.000 0.000,0.000 0.000,0.000 0.000,0.000 0.000,0.000 0.000,0.000 0.000,0.000 0.000,0.000 0.000,0.000 0.000,0.000 0.000,0.000 0.000,0.000 0.000,0.000 0.000,0.000 0.000,0.000 0.000,0.000 0.000,0.024 0.000,0.065 0.000,0.078 0.000,0.083 0.000,-0.083 0.000,0.029 0.000,0.145 0.000,0.040 0.000,0.081 0.000,-0.002 0.000,-0.019 0.000,-0.030 0.000,-0.384 0.000,0.452 0.000,0.037 0.000,0.010 0.000,0.060 0.000,-0.011 0.000,-0.018 0.000,-0.021 0.000,-0.064 0.000,0.000 0.000,0.006 0.000,-0.043 0.000,-0.001 0.000,0.022 0.000,0.037 0.000,0.248 0.000,0.020 0.000,-0.003 0.000,-0.228 0.000,-0.018 0.000,0.006 0.000,0.023 0.000,0.242 0.000,0.003 0.000,-0.015 0.000,-0.237 0.000,-0.021 0.000,0.178 0.000,-0.023 0.000,-0.021 0.000,-0.202 0.000,-0.015 0.000,0.036 0.000,-0.038 0.000,-0.041 0.000,-0.041 0.000,-0.111 0.000,-0.004 0.000,0.188 0.000,0.027 0.000,0.028 0.000,-0.087 0.000,-0.024 0.000,-0.031 0.000,-0.035 0.000,-0.035 0.000,-0.013 0.000,-0.044 0.000,-0.040 0.000,-0.035 0.000,-0.029 0.000,-0.023 0.000,-0.018 0.000,-0.013 0.000,0.009 0.000,0.009 0.000,0.014 0.000,0.016 0.000,0.015 0.000,0.014 0.000,0.012 0.000,0.010 0.000,0.007 0.000,0.005 0.000,0.004 0.000,0.002 0.000,0.004 0.000,-0.003 0.000,-0.005 0.000,-0.005 0.000,-0.005 0.000,-0.004 0.000,-0.004 0.000,-0.003 0.000,-0.002 0.000,-0.002 0.000,0.042 0.000,0.050 0.000,0.052 0.000,0.050 0.000,-0.092 0.000,0.022 0.000,0.106 0.000,0.025 0.000,0.018 0.000,0.013 0.000,0.114 0.000,0.019 0.000,0.014 0.000,-0.133 0.000,-0.002 0.000,0.030 0.000,-0.005 0.000,-0.006 0.000,-0.006 0.000,0.098 0.000,0.005 0.000,0.006 0.000,-0.133 0.000,-0.004 0.000,0.021 0.000,0.037 0.000,0.048 0.000,-0.010 0.000,-0.026 0.000,-0.035 0.000,0.046 0.000,-0.050 0.000,-0.047 0.000,-0.015 0.000,-0.041 0.000,-0.034 0.000,-0.057 0.000,-0.007 0.000,0.000 0.000,0.004 0.000,0.007 0.000,0.008 0.014,0.008 0.022,0.008 0.025,0.007 0.026,0.006 0.025,-0.032 0.011,0.053 0.039,0.073 0.046,0.034 0.027,0.023 0.020,0.014 0.013,0.063 0.032,-0.043-0.025,-0.058-0.035,-0.063-0.040,-0.062-0.040,-0.058-0.037,-0.050-0.033,-0.016-0.029,0.022-0.021,0.039-0.016,0.078-0.013,0.055-0.010,0.050-0.007,-0.089-0.002,0.005-0.001,-0.001-0.001,-0.005 0.000,-0.007 0.000,-0.009 0.001,0.048 0.000,0.002 0.001,0.008 0.001,-0.005 0.001,-0.007 0.001,-0.007 0.001,-0.007 0.001,0.054 0.001,-0.022 0.001,-0.025 0.000,-0.024 0.000,-0.022 0.000,-0.018 0.000,-0.015 0.000,-0.011 0.000,-0.008 0.000,0.022 0.000,0.039 0.000,0.046 0.000,-0.094 0.000,0.020 0.000,0.046 0.000,0.020 0.000,0.017 0.000,0.014 0.000,0.049 0.000,-0.010 0.000,-0.018 0.000,-0.022 0.000,-0.024 0.000,-0.023 0.000,-0.238 0.000,0.316 0.000,0.016 0.000,0.002 0.000,-0.008 0.000,-0.013 0.000,-0.001 0.000,0.007 0.000,0.011 0.000,0.014 0.000,0.014 0.000,0.011 0.000,-0.022 0.000,-0.029 0.000,-0.032 0.000,-0.031 0.000,-0.028 0.000,-0.094 0.000,-0.018 0.000,-0.015 0.000,-0.012 0.000,0.089 0.000,0.037 0.000,0.045 0.000,0.046-0.028,0.043-0.043,0.038-0.048,-0.190 0.032,0.010-0.003,0.160-0.032,-0.001 0.009,-0.011 0.014,-0.017 0.016,-0.019 0.016,0.012 0.011,-0.056 0.016,-0.059 0.013,-0.056 0.010,-0.050 0.008,-0.041 0.006,-0.043 0.003,0.052 0.001,0.159 0.002,0.037 0.001,0.012 0.000,-0.060-0.001,-0.023 0.000,-0.028 0.000,-0.029 0.000,-0.028 0.000,-0.012-0.028,-0.001-0.043,0.007-0.051,0.011-0.052,0.014-0.050,0.048-0.046,0.004 0.009,-0.001 0.027,-0.018 0.036,-0.027 0.039,-0.030 0.037,-0.030 0.033,-0.027 0.027,-0.023 0.022,0.023 0.017,0.050 0.012,0.062 0.008,-0.001 0.004,0.025 0.002,0.018 0.001,0.012 0.000,0.007 0.000,-0.062-0.002,0.012-0.001,0.015-0.001,0.016-0.001,0.148 0.000,-0.008-0.001,-0.022-0.001,-0.070-0.001,-0.015 0.000,-0.012 0.000,-0.009 0.000,-0.006 0.000,-0.065 0.000,0.009 0.000,0.153 0.000,0.038 0.000,0.034 0.000,0.001 0.000,-0.019 0.000,-0.030 0.000,-0.034 0.000,-0.034 0.000,-0.031 0.000,-0.027 0.000,-0.022 0.000,-0.017 0.000,0.016 0.000,0.034 0.000,0.043 0.000,0.002 0.000,-0.011 0.000,-0.022 0.000,-0.028 0.000,-0.029 0.000,-0.027 0.000,-0.024 0.000,-0.020 0.000,-0.011 0.000,-0.016 0.000,-0.013 0.000,-0.010 0.000,-0.007 0.000,-0.005 0.000,-0.003 0.000,-0.002 0.000,-0.001 0.000,0.000 0.000,0.000 0.000,0.001 0.000,0.001 0.000,-0.016 0.000,-0.004 0.000,-0.005 0.000,-0.005 0.000,-0.004 0.000,-0.004 0.000,-0.003 0.000,-0.002 0.000,-0.002 0.000,-0.001 0.000,-0.001 0.000,0.013 0.000,0.021 0.000,0.025 0.000,0.025 0.000,0.023 0.000,0.020 0.000,0.017 0.000,0.014 0.000,0.010 0.000,0.008 0.000,0.005 0.000,-0.029 0.000,-0.014 0.000,-0.018 0.000,-0.019 0.000,-0.018 0.000,0.000 0.000,0.005 0.000,0.010 0.000,0.013 0.000,0.014 0.000,0.014 0.000,0.013 0.000,0.011 0.000,0.006 0.000,-0.013 0.000,-0.019 0.000,-0.021 0.000,-0.021 0.000,-0.040 0.000,0.015 0.000,0.024 0.000,0.028 0.000,0.054 0.000,0.022 0.000,0.016 0.000,0.011 0.000,0.007 0.000,0.065 0.000,-0.013 0.000,-0.019 0.000,0.006 0.000,0.022 0.000,0.029 0.000,-0.031 0.000,-0.028 0.000,-0.038 0.000,-0.041 0.000,-0.040 0.000,-0.037 0.000,-0.032 0.000,-0.026 0.000,-0.020 0.000,-0.015 0.000,-0.011 0.000,0.000 0.000,0.006 0.000,0.010 0.000,0.012 0.000,0.012 0.000,0.011 0.000,0.010 0.000,0.008 0.000,0.006 0.000,0.005 0.000,0.004 0.000,-0.002 0.000,-0.012 0.000,-0.014 0.000,-0.015 0.000,-0.014 0.000,-0.013 0.000,-0.012 0.000,-0.015 0.000,-0.014 0.000,-0.012 0.000,-0.010 0.000,-0.008 0.000,-0.006 0.000,-0.004 0.000,-0.003 0.000,-0.002 0.000,-0.001 0.000,0.000 0.000,0.000 0.000,0.000 0.000,0.000 0.000,0.000 0.000,0.000 0.000,0.313 0.000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489.000 342.000,'0.028'0.000,"0.043"0.000,0.048 0.000,0.048 0.000,0.043 0.000,0.037 0.000,0.030 0.000,0.023 0.000,0.017 0.000,0.003 0.000,0.028 0.000,-0.051 0.000,0.023 0.000,-0.053 0.000,0.041 0.000,0.168 0.000,0.048 0.000,0.183 0.000,0.018 0.000,-0.292 0.000,0.000 0.000,0.221 0.000,-0.006 0.000,-0.013 0.000,-0.017 0.000,-0.214 0.000,-0.004 0.000,0.199 0.000,-0.007 0.000,-0.010 0.000,-0.012 0.000,0.017 0.000,-0.026 0.000,-0.028 0.000,-0.028 0.000,-0.025 0.000,-0.138 0.000,0.000 0.000,0.170 0.000,0.026 0.000,0.026 0.000,-0.047 0.000,0.005 0.000,-0.040 0.000,-0.020 0.000,-0.025 0.000,-0.028 0.000,0.068 0.000,-0.035 0.000,-0.031 0.000,-0.171 0.000,0.028 0.000,0.283 0.000,0.027 0.000,-0.004 0.000,-0.136 0.000,-0.023 0.000,-0.025 0.000,-0.025 0.000,0.000 0.000,-0.031 0.000,-0.029 0.000,-0.026 0.000,-0.022 0.000,0.021 0.000,-0.030 0.000,-0.027 0.000,-0.022 0.000,-0.018 0.000,-0.013 0.000,-0.009 0.000,-0.006 0.000,-0.004 0.000,-0.002 0.000,-0.001 0.000,0.000 0.000,0.001 0.000,-0.001 0.005,0.003 0.007,0.003 0.008,0.003 0.008,0.003 0.007,0.002 0.006,0.002 0.005,0.001 0.004,0.001 0.003,0.001 0.002,0.000 0.001,0.000 0.001,0.000 0.000,0.000 0.000,0.000 0.000,0.000 0.000,0.000 0.000,0.000 0.000,-0.002-0.007,0.011-0.007,0.013-0.008,0.013-0.007,0.012-0.007,0.010-0.006,0.009-0.005,0.007-0.004,0.005-0.003,0.004-0.002,0.003-0.001,0.002-0.001,0.024 0.006,0.007 0.010,0.006 0.012,0.005 0.012,0.004 0.010,0.003 0.009,0.003 0.007,0.002 0.005,0.001 0.004,0.001 0.003,0.000 0.002,0.000 0.001,0.000 0.000,-0.009 0.019,0.004 0.033,0.005 0.037,-0.013 0.004,-0.011-0.008,-0.014-0.018,-0.014-0.023,-0.013-0.024,-0.003-0.023,0.007-0.020,0.011-0.017,0.013-0.014,0.013-0.010,0.012-0.008,-0.085-0.004,0.019-0.002,0.087-0.002,0.071-0.001,0.215-0.002,0.030 0.000,-0.007 0.000,-0.029 0.001,-0.040 0.001,-0.043 0.001,-0.042 0.001,-0.037 0.001,-0.032 0.001,-0.084 0.001,0.044 0.000,0.094 0.000,0.035 0.000,0.072 0.000,-0.006 0.000,-0.020 0.000,0.004 0.000,-0.037 0.000,-0.037 0.000,-0.006 0.000,0.013 0.000,0.024 0.000,0.002 0.000,-0.038 0.000,-0.049 0.000,-0.052 0.000,-0.049 0.000,-0.042 0.000,-0.055 0.000,-0.002 0.000,0.006 0.000,0.012 0.000,0.014 0.000,0.015 0.000,0.126 0.000,0.103 0.000,0.030 0.000,0.012 0.000,-0.009 0.000,-0.111 0.000,0.041 0.000,0.194 0.000,0.000 0.000,-0.026 0.000,-0.040 0.000,-0.045 0.000,-0.045 0.000,-0.130 0.000,-0.027 0.000,-0.023 0.000,-0.019 0.000,0.085 0.000,0.041 0.000,0.052 0.000,0.055 0.000,0.019 0.000,0.003 0.000,-0.010 0.000,-0.017 0.000,-0.020 0.000,-0.015 0.000,-0.030 0.000,-0.029 0.000,-0.026 0.000,-0.021 0.000,-0.017 0.000,-0.050 0.000,-0.031 0.000,-0.032 0.000,-0.029 0.000,-0.026 0.000,-0.022 0.000,-0.018 0.000,-0.014 0.000,0.006 0.000,0.065 0.000,0.102-0.030,0.062-0.048,-0.027-0.037,-0.006-0.051,0.104-0.086,0.027-0.010,0.031 0.013,0.001 0.027,-0.018 0.033,-0.030 0.035,-0.034 0.034,-0.035 0.030,-0.033 0.026,-0.029 0.021,-0.024 0.017,0.007 0.001,-0.020-0.007,-0.016-0.012,-0.012-0.015,-0.008-0.015,-0.006-0.014,-0.003-0.012,-0.002-0.010,-0.011 0.007,-0.002 0.010,-0.001 0.014,-0.001 0.015,0.000 0.014,0.000 0.013,0.000 0.011,0.000 0.008,0.000 0.007,0.000 0.005,0.000 0.003,0.000 0.002,0.000 0.001,-0.009-0.009,0.017-0.014,0.021-0.016,0.022-0.017,0.021-0.016,0.018-0.014,0.016-0.012,0.013-0.010,0.032-0.016,-0.031 0.004,-0.040 0.008,-0.042 0.010,-0.040 0.010,-0.035 0.009,-0.029 0.008,-0.023 0.007,-0.017 0.005,-0.012 0.004,-0.008 0.003,-0.005 0.002,-0.002 0.001,-0.001 0.000,0.000 0.000,0.001 0.000,0.001 0.000,0.001 0.000,0.001 0.000,0.020 0.007,0.040 0.006,0.046 0.007,0.046 0.007,0.043 0.006,0.037 0.005,0.031 0.004,-0.031 0.004,-0.009 0.002,-0.016 0.002,-0.020 0.001,-0.021 0.001,-0.021 0.001,0.592 0.000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51.000 374.000,'0.014'0.000,"0.021"0.000,0.024 0.000,0.024 0.000,0.022 0.000,0.019 0.000,0.015 0.000,0.012 0.000,0.009 0.000,0.006 0.000,0.004 0.000,0.002 0.000,0.001 0.000,0.000 0.000,0.000 0.000,-0.001 0.000,-0.001 0.000,-0.001 0.000,0.020 0.000,0.106 0.000,0.236 0.000,0.068 0.000,0.020 0.000,0.035 0.000,0.222 0.000,0.512 0.000,0.196 0.000,-0.591 0.000,0.047 0.000,0.434 0.000,0.063 0.000,0.217 0.000,-0.028 0.000,0.066 0.000,-0.188 0.000,-0.214 0.000,-1.116 0.000,0.652 0.000,-0.041 0.000,0.092 0.000,-0.023 0.000,-0.015 0.000,-0.008 0.000,0.346 0.000,-0.027 0.000,-0.594 0.000,-0.024 0.000,0.409 0.000,-0.111 0.000,-0.119 0.000,-0.085 0.000,-0.058 0.000,-0.036 0.000,-0.233 0.000,-0.007 0.000,0.189 0.000,-0.032 0.000,-0.038 0.000,-0.039 0.000,-0.036 0.000,-0.031 0.000,0.003 0.000,0.023 0.000,0.034 0.000,-0.104 0.000,0.016 0.000,0.171 0.000,0.037 0.000,0.029 0.000,-0.006 0.000,-0.027 0.000,-0.038 0.000,-0.041 0.000,-0.040 0.000,-0.036 0.000,-0.079-0.030,0.001-0.048,-0.008-0.013,0.053-0.011,0.178-0.031,0.057 0.007,0.039 0.014,-0.134 0.034,-0.010 0.012,-0.016 0.011,-0.121 0.007,0.021-0.018,0.249-0.090,0.019-0.059,0.002-0.027,-0.009-0.004,-0.096 0.037,-0.026 0.017,-0.029 0.021,0.002 0.023,0.024 0.023,0.138 0.004,-0.035 0.032,-0.056 0.027,-0.065 0.022,-0.066 0.017,-0.111 0.013,-0.034 0.007,-0.028 0.005,-0.021 0.004,0.013 0.003,-0.006 0.001,0.000 0.000,-0.005-0.002,0.059-0.001,0.050-0.001,0.041-0.001,0.124 0.000,0.076-0.001,0.135-0.001,0.036-0.001,0.014-0.001,-0.144-0.001,-0.038 0.000,-0.046 0.000,-0.049 0.000,-0.099 0.000,0.016 0.000,0.212 0.000,-0.005 0.000,-0.022 0.000,-0.031 0.000,-0.034 0.000,-0.039 0.000,-0.039 0.000,-0.036 0.000,0.017 0.000,0.050 0.000,-0.196 0.000,0.013 0.000,0.156 0.000,-0.001 0.000,-0.014 0.000,-0.021 0.000,-0.026 0.000,-0.027 0.000,-0.027 0.000,-0.025 0.000,-0.032-0.018,0.065-0.031,0.264-0.065,0.046-0.020,0.008-0.003,-0.017 0.008,-0.032 0.015,-0.044 0.018,-0.048 0.018,-0.047 0.017,-0.044 0.016,-0.038 0.013,-0.031 0.011,-0.002 0.008,-0.023 0.007,-0.018 0.005,-0.065 0.002,0.051 0.001,0.177 0.002,0.023 0.000,-0.003 0.000,-0.126-0.001,-0.020 0.000,-0.022 0.000,-0.022 0.000,-0.067-0.001,0.004 0.000,0.174 0.000,0.005 0.000,-0.003 0.000,-0.007 0.000,-0.009 0.000,-0.096 0.000,0.007 0.000,0.013 0.000,0.016 0.000,0.016 0.000,0.143 0.000,0.016 0.000,-0.001 0.000,-0.013 0.000,-0.019 0.000,-0.166 0.000,0.000 0.000,0.215 0.000,0.023 0.000,0.020 0.000,-0.012 0.000,-0.030 0.000,-0.039 0.000,-0.041 0.000,-0.039 0.000,-0.035 0.000,-0.114 0.000,0.003 0.000,0.053 0.000,0.017 0.000,0.019 0.000,0.019 0.000,0.080 0.000,0.034 0.000,0.031 0.000,-0.162 0.000,0.009 0.000,0.164 0.000,0.057 0.000,-0.122 0.000,0.013 0.000,0.282 0.000,-0.035 0.000,-0.058 0.000,-0.068 0.000,-0.068 0.000,-0.062 0.000,-0.127 0.000,0.030 0.000,0.099 0.000,-0.011 0.000,-0.028 0.000,-0.037 0.000,-0.041 0.000,0.032 0.000,-0.010 0.000,-0.192 0.000,0.007 0.000,0.075 0.000,0.051 0.000,0.132 0.000,0.081 0.000,0.077 0.000,0.071 0.000,0.193 0.000,0.009 0.000,-0.022 0.000,-0.042 0.000,-0.110 0.018,-0.028 0.030,-0.023 0.036,0.108 0.051,-0.074 0.008,-0.079-0.007,-0.117-0.003,0.018 0.034,-0.055 0.015,0.005 0.039,0.089 0.074,-0.047-0.004,-0.060-0.023,-0.065-0.034,-0.063-0.038,-0.057-0.039,-0.050-0.036,-0.041-0.032,-0.011-0.026,0.002-0.023,0.014-0.018,0.020-0.013,0.023-0.009,0.023-0.006,0.021-0.003,0.019-0.002,0.003 0.000,-0.008 0.001,-0.014 0.001,-0.017 0.001,-0.017 0.001,0.015 0.001,0.020 0.001,0.028 0.001,0.030 0.001,0.030 0.001,0.027 0.000,-0.031 0.000,-0.013 0.000,-0.021 0.000,-0.024 0.000,-0.025 0.000,-0.033 0.000,-0.023 0.000,-0.021 0.000,-0.018 0.000,-0.015 0.000,-0.012 0.000,0.039 0.000,0.032 0.000,0.040 0.000,0.041 0.000,-0.017 0.000,-0.009 0.000,-0.019 0.000,-0.024 0.000,-0.026 0.000,-0.025 0.000,-0.023 0.000,-0.020 0.000,0.005 0.000,0.000 0.000,0.006 0.000,0.009 0.000,0.010 0.000,0.010 0.000,0.009 0.000,0.008 0.000,0.006 0.000,0.049 0.000,0.057 0.000,0.097 0.000,0.021 0.000,0.002 0.000,0.064 0.000,0.072 0.000,0.004 0.000,0.011 0.000,-0.002 0.000,-0.010 0.000,-0.020 0.000,-0.039 0.000,-0.041 0.000,-0.078 0.000,-0.020 0.000,-0.013 0.000,-0.008 0.000,-0.004 0.000,0.014 0.000,0.000 0.000,0.000 0.000,0.001 0.000,0.001 0.000,0.022 0.000,-0.010 0.000,-0.012 0.000,-0.079 0.000,0.010 0.000,0.016 0.000,0.020 0.000,0.050 0.000,0.005 0.000,-0.002 0.000,-0.056 0.000,0.009 0.000,0.131 0.000,-0.009 0.000,-0.018 0.000,0.005 0.000,0.019 0.000,0.026 0.000,-0.122 0.000,0.011 0.000,0.012 0.000,0.012 0.000,0.012 0.000,0.011 0.000,0.033 0.000,0.048 0.000,0.108 0.000,0.019 0.000,-0.146 0.000,0.001 0.000,0.258 0.000,-0.046 0.000,-0.062 0.000,-0.173 0.000,0.020 0.000,0.102 0.000,-0.029 0.000,-0.045 0.000,-0.053 0.000,-0.054 0.000,-0.004 0.000,-0.041 0.000,-0.030 0.000,-0.021 0.000,-0.013 0.000,-0.008 0.000,-0.029 0.000,-0.009 0.000,-0.008 0.000,-0.007 0.000,-0.006 0.000,-0.004 0.000,-0.003 0.000,-0.002 0.000,0.005 0.000,0.009 0.000,0.011 0.000,0.011 0.000,0.011 0.000,0.010 0.000,0.008 0.000,0.007 0.000,0.005 0.000,0.022 0.000,-0.022 0.000,-0.028 0.000,-0.028 0.000,-0.026 0.000,-0.023 0.000,-0.025 0.000,-0.021 0.000,-0.018 0.000,-0.015 0.000,-0.012 0.000,-0.009 0.000,-0.006 0.000,-0.004 0.000,-0.002 0.000,-0.001 0.000,0.000 0.000,0.000 0.000,0.001 0.000,0.001 0.000,0.001 0.000,0.001 0.000,0.001 0.000,0.000 0.000,0.278 0.000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291.000 469.000,'0.011'-0.008,"0.017"-0.012,0.020-0.013,0.020-0.013,0.018-0.012,0.015-0.010,0.012-0.008,0.010-0.006,0.007-0.005,0.005-0.003,0.003-0.002,0.002-0.001,0.001-0.001,0.000 0.000,0.000 0.000,0.000 0.000,-0.001 0.000,-0.001 0.000,-0.001 0.000,-0.001 0.000,0.000 0.000,0.000 0.000,0.126 0.005,0.183 0.013,0.087 0.017,0.075 0.012,0.046 0.011,0.025 0.010,0.009 0.008,-0.281 0.009,0.024 0.002,0.414 0.001,0.033 0.003,0.003 0.002,-0.237 0.000,-0.019 0.000,0.084 0.001,0.021 0.000,-0.088 0.000,-0.020 0.000,-0.028 0.000,0.066 0.000,-0.072 0.000,-0.076 0.000,-0.073 0.000,-0.066 0.000,-0.057 0.000,0.021 0.000,0.056 0.000,0.080 0.000,0.090 0.000,-0.013 0.000,0.026 0.000,0.013 0.000,0.004 0.000,0.091 0.000,-0.041 0.000,-0.051 0.000,-0.170 0.000,-0.012 0.000,0.055 0.000,-0.035 0.000,-0.039 0.000,-0.038 0.000,-0.035 0.000,-0.037 0.000,0.045 0.000,0.117 0.000,-0.001 0.000,-0.024 0.000,-0.037 0.000,-0.043 0.000,-0.043 0.000,-0.040 0.000,-0.035 0.000,-0.011 0.000,-0.015 0.000,-0.007 0.000,-0.001 0.000,0.002 0.000,0.004 0.000,0.005 0.000,0.005 0.000,0.005 0.000,-0.001 0.000,-0.004 0.000,-0.005 0.000,-0.006 0.000,-0.006 0.000,-0.005 0.000,-0.004 0.000,-0.004 0.000,-0.003 0.000,-0.002 0.000,-0.001 0.000,-0.001 0.000,0.034 0.000,0.044 0.000,0.049 0.000,0.048 0.000,0.043 0.000,0.036 0.000,-0.013 0.000,0.002 0.000,-0.005 0.000,-0.009 0.000,-0.010 0.000,-0.011 0.000,-0.083 0.000,0.011 0.000,0.038 0.000,0.022 0.000,0.022 0.000,0.022 0.000,0.071 0.000,0.007 0.000,-0.001 0.000,-0.007 0.000,-0.010 0.000,0.033 0.000,-0.026 0.000,-0.028 0.000,0.001 0.000,0.019 0.000,0.028 0.000,-0.122 0.000,0.000 0.000,-0.002 0.000,0.148 0.000,0.003 0.000,-0.030 0.000,-0.022 0.000,-0.025 0.000,-0.094 0.000,0.043 0.000,0.051 0.000,0.008 0.000,-0.005 0.000,-0.014 0.000,0.004 0.000,-0.026 0.000,-0.027 0.000,-0.027 0.000,-0.031 0.000,-0.012 0.000,-0.007 0.000,0.033 0.000,0.004 0.000,0.006 0.000,0.007 0.000,0.008 0.000,0.044 0.000,-0.004 0.000,-0.009 0.000,0.017 0.028,0.032 0.043,0.038 0.048,-0.088 0.025,-0.032 0.051,-0.051-0.004,0.001 0.004,-0.014-0.029,0.044-0.010,0.245 0.047,0.033-0.034,0.003-0.035,-0.016-0.033,-0.027-0.028,-0.104-0.027,-0.042-0.015,-0.043-0.012,-0.041-0.009,-0.037-0.007,-0.013-0.005,-0.025-0.003,-0.018-0.002,-0.012-0.001,-0.008 0.000,-0.004 0.001,-0.002 0.001,0.000 0.001,0.018 0.001,0.019 0.001,0.022 0.001,0.022 0.001,0.020 0.001,0.003 0.000,-0.008 0.000,-0.015 0.000,-0.018 0.000,-0.018 0.000,-0.003 0.000,-0.018 0.000,-0.016 0.000,-0.013 0.000,-0.010 0.000,-0.008 0.000,-0.006 0.000,-0.004 0.000,-0.002 0.000,-0.001 0.000,-0.038 0.000,0.266 0.000,0.065 0.000,0.018 0.000,-0.012 0.000,-0.008 0.000,0.020 0.000,0.025 0.000,-0.001 0.000,-0.017 0.000,-0.026 0.000,-0.029 0.000,-0.028 0.000,-0.026 0.000,-0.106 0.000,0.006 0.000,0.055 0.000,0.020 0.000,0.021 0.000,0.020 0.000,0.059 0.000,-0.019 0.000,-0.030 0.000,-0.035 0.000,-0.036 0.000,-0.033 0.000,-0.029 0.000,-0.024 0.000,-0.019 0.000,-0.014 0.000,-0.001 0.000,0.004 0.000,0.007 0.000,0.008 0.000,0.008 0.000,0.008 0.000,0.007 0.000,0.006 0.000,0.005 0.000,0.006 0.000,0.007 0.000,0.006 0.000,-0.047 0.000,-0.001 0.000,-0.001 0.000,-0.001 0.000,0.050 0.000,0.004 0.000,0.004 0.000,-0.070 0.000,0.047 0.000,0.112 0.000,0.026 0.000,0.008 0.000,-0.005 0.000,0.036 0.000,-0.032 0.000,-0.037 0.000,-0.038 0.000,-0.036 0.000,-0.015 0.000,-0.037 0.000,-0.032 0.000,-0.026 0.000,-0.021 0.000,-0.015 0.000,0.036 0.000,0.056 0.000,0.067 0.000,-0.055 0.000,0.032 0.000,0.089 0.000,0.002 0.000,-0.013 0.000,-0.022 0.000,-0.026 0.000,0.016 0.000,-0.017 0.000,-0.012 0.000,-0.057 0.000,0.053 0.000,0.059 0.000,0.019 0.000,0.005 0.000,-0.006 0.000,0.000 0.000,0.045 0.000,0.160 0.000,0.014 0.000,-0.008 0.000,-0.022 0.000,-0.029 0.000,-0.237 0.000,-0.002 0.000,0.281 0.000,0.018 0.000,0.014 0.000,-0.017 0.000,-0.035 0.000,-0.044 0.000,-0.155 0.000,-0.007 0.000,0.115 0.000,-0.023 0.000,-0.026 0.000,-0.065 0.000,0.026 0.000,0.037 0.000,0.043 0.000,-0.092 0.000,0.017 0.000,0.080 0.000,0.014 0.000,0.043 0.000,0.004 0.000,0.000 0.000,-0.003 0.000,-0.167-0.013,0.001-0.023,0.204-0.087,0.000-0.069,0.088-0.085,-0.043-0.007,-0.052 0.019,-0.069 0.040,-0.046 0.038,-0.040 0.038,-0.033 0.036,-0.026 0.031,-0.020 0.026,-0.046 0.023,0.011 0.013,-0.042 0.010,0.048 0.005,0.193 0.005,0.039 0.005,0.015 0.003,-0.002 0.001,-0.013 0.000,0.010 0.000,-0.014-0.001,-0.037-0.002,0.009-0.001,0.015-0.001,0.001-0.001,-0.025-0.001,-0.034-0.001,-0.038-0.001,-0.066 0.000,-0.021 0.000,-0.016 0.000,0.062 0.000,-0.016 0.000,-0.015 0.000,0.016 0.000,0.033 0.000,0.041 0.000,-0.099 0.000,0.018 0.000,0.018 0.000,0.018 0.000,0.154 0.000,-0.010 0.000,-0.025 0.000,-0.121 0.000,0.037 0.000,0.078 0.000,-0.002 0.000,-0.018 0.000,-0.028 0.000,-0.168 0.000,-0.001 0.000,0.219 0.000,0.005 0.000,-0.201 0.000,0.028 0.000,0.167 0.000,0.031 0.000,0.235 0.000,0.019 0.000,-0.001 0.000,-0.110 0.000,-0.039 0.000,-0.044 0.000,-0.044 0.000,-0.041 0.000,-0.028 0.000,-0.051 0.000,-0.048 0.000,-0.043 0.000,-0.077 0.000,0.015 0.000,0.028 0.000,0.137 0.000,-0.005 0.000,-0.023 0.000,-0.033 0.000,-0.036 0.000,-0.035 0.000,-0.031 0.000,-0.026 0.000,-0.021 0.000,-0.014 0.000,0.032 0.000,0.043 0.000,0.047 0.000,0.046 0.000,0.029-0.014,0.016-0.022,0.007-0.025,0.000-0.026,-0.005-0.025,-0.160 0.038,0.029-0.001,0.344-0.057,0.004 0.014,-0.036 0.019,-0.057 0.020,-0.158 0.031,0.028 0.009,0.046 0.008,0.211 0.004,-0.005 0.010,-0.034 0.007,-0.165 0.005,0.026 0.002,0.187 0.047,-0.072 0.069,-0.059 0.026,-0.018 0.006,-0.003-0.009,-0.005-0.024,-0.015-0.026,0.055-0.015,0.069-0.011,-0.017-0.016,-0.040-0.014,-0.051-0.011,-0.055-0.009,-0.054-0.007,-0.049-0.005,-0.043-0.003,-0.016-0.003,-0.046-0.001,-0.040 0.000,-0.032 0.000,-0.025 0.001,-0.019 0.001,0.075 0.038,0.147 0.058,-0.127-0.013,0.034 0.030,0.214 0.102,0.022 0.019,-0.003-0.001,-0.020-0.014,0.095 0.014,-0.025-0.041,-0.023-0.041,-0.021-0.038,-0.160-0.047,-0.001-0.015,0.084-0.011,0.055-0.013,0.171-0.010,0.014-0.010,-0.177-0.004,0.011-0.002,0.005-0.001,0.101-0.002,0.042 0.000,-0.064 0.001,0.003 0.001,-0.083 0.001,-0.004 0.001,0.072 0.000,-0.010 0.001,0.011 0.001,0.026 0.001,0.011 0.001,0.001 0.000,-0.007 0.000,-0.012 0.000,-0.015 0.000,-0.017 0.000,0.007 0.000,0.023 0.000,0.038 0.000,-0.024 0.000,-0.038 0.000,-0.046 0.000,0.103 0.000,-0.026 0.000,-0.014 0.000,-0.064 0.000,-0.028 0.000,-0.028 0.000,-0.026 0.000,-0.023 0.000,-0.189 0.000,0.003 0.000,0.186 0.000,0.065 0.000,0.171 0.000,0.043 0.000,0.020 0.000,-0.195 0.000,-0.007 0.000,0.164 0.025,0.037 0.038,0.041 0.044,-0.157-0.008,-0.005 0.005,0.067 0.011,-0.021-0.008,0.008-0.027,-0.094-0.055,-0.104-0.062,-0.112-0.100,-0.149-0.104,-0.139-0.100,-0.044 0.008,0.014 0.005,0.046 0.026,0.063 0.038,0.070 0.043,0.072 0.037,0.046 0.044,0.032 0.038,0.021 0.032,0.013 0.026,-0.103 0.024,0.043 0.008,0.195 0.007,0.088 0.008,-0.009 0.004,0.062 0.003,0.282 0.005,-0.025 0.001,-0.068-0.001,-0.170-0.002,-0.088-0.001,-0.087-0.002,-0.080-0.001,-0.071-0.001,-0.015-0.001,-0.019-0.001,-0.001-0.001,0.010-0.001,0.017 0.000,0.019 0.000,-0.080 0.023,0.017 0.039,-0.004 0.048,-0.019 0.053,0.019 0.030,0.044 0.012,0.066 0.025,0.032 0.009,0.023 0.007,0.016 0.005,-0.085-0.051,0.007-0.012,0.097 0.006,0.046-0.024,0.094-0.011,-0.011-0.031,-0.032-0.029,-0.045-0.025,0.045-0.017,-0.065-0.024,-0.060-0.017,-0.117-0.011,-0.043-0.006,-0.038-0.004,-0.033-0.003,-0.027-0.001,0.031-0.001,0.034 0.001,0.048 0.001,-0.047 0.002,0.027 0.001,0.077 0.000,0.027 0.001,0.064 0.001,-0.004 0.001,-0.016 0.001,-0.017 0.001,-0.016 0.000,-0.015 0.000,-0.013 0.000,-0.011 0.000,1.126 0.000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5-30T22:56:00"/>
    </inkml:context>
    <inkml:brush xml:id="br0">
      <inkml:brushProperty name="width" value="0.09701" units="cm"/>
      <inkml:brushProperty name="height" value="0.09701" units="cm"/>
      <inkml:brushProperty name="color" value="#002060"/>
      <inkml:brushProperty name="ignorePressure" value="0"/>
    </inkml:brush>
  </inkml:definitions>
  <inkml:trace contextRef="#ctx0" brushRef="#br0">60.000 503.000,'0.010'0.000,"0.015"0.000,0.017 0.000,0.016 0.000,0.015 0.000,0.012 0.000,0.010 0.000,0.007 0.000,0.005 0.000,0.004 0.000,0.002 0.000,0.001 0.000,0.001 0.000,0.000 0.000,0.000 0.000,0.000 0.000,0.000 0.000,0.000 0.000,0.000 0.000,0.000 0.000,0.000 0.000,0.000 0.000,0.000 0.000,0.000 0.000,0.000 0.000,0.000 0.000,0.000 0.000,0.034 0.000,0.087 0.000,0.057 0.000,0.069 0.000,0.056 0.000,0.204 0.000,-0.014 0.000,-0.051 0.000,-0.069 0.000,-0.074 0.000,-0.070 0.000,-0.061 0.000,-0.051 0.000,-0.170 0.000,0.744 0.000,-0.197 0.000,0.107 0.000,0.377 0.000,0.072 0.000,0.200 0.000,0.016 0.000,-0.114 0.000,-0.066 0.000,-0.083 0.000,-0.090 0.000,-0.117-0.024,-0.036-0.039,-0.229 0.002,0.001-0.009,0.262-0.040,-0.026-0.002,-0.038 0.005,-0.045 0.009,0.064-0.001,-0.088 0.018,-0.089 0.017,-0.166-0.005,-0.059-0.033,-0.052-0.044,-0.044-0.049,-0.016-0.044,-0.040-0.004,-0.033 0.013,-0.027 0.023,-0.021 0.028,-0.003 0.047,0.055 0.023,0.050 0.021,0.044 0.019,0.037 0.017,0.031 0.015,0.025 0.012,0.019 0.010,0.109 0.008,0.057 0.007,-0.126 0.003,0.013 0.002,0.313 0.006,0.005 0.001,-0.012 0.000,-0.022-0.001,-0.026-0.001,-0.027-0.002,-0.213-0.003,-0.018-0.001,0.078-0.001,0.031-0.001,-0.154-0.019,-0.026-0.031,0.199-0.065,0.025-0.020,-0.261 0.052,0.026 0.001,0.305-0.033,0.068 0.011,0.137 0.006,0.007 0.018,-0.018 0.017,-0.131 0.018,-0.044 0.011,-0.123 0.011,-0.033 0.006,-0.100 0.006,-0.018 0.003,0.152 0.003,0.026 0.003,-0.070 0.001,-0.001 0.001,-0.081 0.000,-0.005 0.000,0.069 0.001,-0.008 0.000,0.014 0.000,0.029 0.000,0.014 0.000,0.004 0.000,0.019 0.000,0.030 0.000,0.147 0.000,-0.012 0.000,-0.029 0.000,-0.039 0.000,0.029 0.000,-0.168 0.000,-0.005 0.000,-0.001 0.000,0.181 0.000,-0.031 0.000,-0.041 0.000,-0.044 0.000,-0.245 0.000,-0.012 0.000,0.222 0.000,0.002 0.000,0.003 0.000,-0.094 0.000,-0.043 0.000,-0.050 0.000,-0.050 0.000,-0.047 0.000,0.000 0.000,-0.028 0.000,-0.018 0.000,-0.010 0.000,-0.004 0.000,0.000 0.000,-0.044 0.000,0.058 0.000,0.181 0.000,0.032 0.000,0.003 0.000,-0.085 0.000,0.002 0.000,-0.098 0.000,0.007 0.000,0.213 0.000,0.068 0.000,-0.177 0.018,0.013 0.031,0.011 0.021,0.008 0.013,0.227 0.050,-0.009-0.001,-0.282-0.057,0.019-0.005,0.181 0.014,0.014-0.011,0.027 0.012,0.034 0.028,-0.009 0.038,-0.040 0.044,-0.012 0.022,0.008 0.005,-0.002-0.007,-0.009-0.015,0.010 0.003,0.024 0.016,0.128 0.046,-0.047-0.017,-0.069-0.028,-0.078-0.033,-0.080-0.035,-0.127-0.049,-0.023-0.021,-0.011-0.019,-0.002-0.017,0.053 0.018,0.008 0.034,-0.017 0.002,0.050 0.005,0.113 0.014,0.017-0.009,-0.001-0.013,-0.013-0.015,-0.020-0.015,-0.110 0.004,-0.047 0.029,0.006 0.024,0.004 0.006,0.021-0.003,0.031-0.009,0.122 0.007,-0.007-0.022,-0.024-0.022,-0.033-0.020,-0.036-0.018,-0.035-0.015,-0.069-0.012,-0.030-0.008,-0.027-0.006,-0.023-0.004,-0.008-0.003,-0.007-0.002,-0.001-0.001,0.002 0.000,0.004 0.000,0.005 0.000,-0.040 0.001,0.020 0.000,0.151 0.000,0.055 0.001,0.049 0.001,0.004 0.001,-0.024 0.000,-0.039 0.000,-0.046 0.000,-0.045 0.000,-0.042 0.000,-0.036 0.000,-0.029 0.000,-0.023 0.000,0.007 0.000,0.017 0.000,0.025 0.000,0.027 0.000,0.026 0.000,0.024 0.000,0.020 0.000,0.016 0.000,0.012 0.000,-0.148 0.000,0.012 0.000,0.063 0.000,0.022 0.000,0.101 0.000,0.021 0.000,0.014 0.000,0.008 0.000,0.069 0.000,0.048 0.000,-0.021 0.000,-0.037 0.000,-0.043 0.000,-0.044 0.000,-0.041 0.000,-0.035 0.000,-0.029 0.000,-0.023 0.000,-0.076 0.000,0.010 0.000,0.017 0.000,0.022 0.000,0.064 0.000,-0.002 0.000,-0.012 0.000,-0.018 0.000,-0.020 0.000,-0.020 0.000,-0.019 0.000,-0.017 0.000,-0.051-0.024,0.014-0.039,0.075-0.049,0.020-0.016,0.016-0.002,0.012 0.008,0.009 0.013,0.024 0.013,0.003 0.018,0.001 0.017,-0.001 0.016,-0.002 0.013,-0.123-0.003,0.009-0.026,0.072-0.039,-0.002-0.013,-0.008-0.003,-0.012 0.004,0.050-0.007,-0.013 0.017,-0.013 0.018,-0.052 0.028,0.049 0.011,0.083 0.007,0.012 0.011,-0.005 0.009,-0.016 0.007,0.019 0.005,0.014 0.004,0.021 0.003,-0.062-0.022,0.010-0.038,0.139-0.063,-0.043-0.017,-0.058 0.001,-0.063 0.012,-0.061 0.018,-0.054 0.020,-0.039 0.025,0.017 0.015,0.032 0.013,0.040 0.011,0.042 0.009,0.073 0.007,0.005 0.006,-0.009 0.004,-0.097-0.022,0.045-0.038,0.012-0.048,-0.012-0.053,0.118-0.107,-0.031-0.010,-0.034 0.017,-0.106 0.083,0.039 0.021,0.179-0.012,0.005 0.039,-0.018 0.035,-0.032 0.029,-0.037 0.024,-0.037 0.018,-0.128 0.013,-0.001 0.006,0.016 0.005,-0.009 0.003,-0.012 0.002,-0.012 0.001,0.022 0.001,-0.007 0.000,-0.005-0.001,0.025-0.001,0.063-0.001,0.131 0.000,0.014-0.001,-0.011-0.001,-0.086-0.018,-0.031-0.027,-0.033-0.032,-0.032-0.033,0.004-0.029,-0.032 0.000,-0.028 0.011,-0.023 0.017,-0.026 0.026,0.017 0.016,0.025 0.015,0.029 0.013,0.012 0.011,0.011 0.009,0.005 0.007,0.052 0.005,0.035 0.004,0.038 0.003,0.017 0.002,0.003 0.001,-0.006 0.000,-0.012 0.000,-0.015 0.000,-0.019 0.000,-0.045-0.001,-0.048-0.001,-0.046-0.001,-0.041 0.000,-0.035 0.000,-0.017 0.000,0.007 0.000,0.016 0.000,0.021 0.000,0.023 0.000,0.017-0.025,0.013-0.038,0.008-0.044,0.056-0.031,0.044-0.003,0.046 0.010,-0.011 0.023,0.007 0.018,-0.001 0.018,-0.006 0.017,-0.009 0.015,-0.058 0.014,-0.027 0.009,-0.029 0.007,-0.029 0.005,-0.026 0.004,0.001 0.003,-0.001 0.002,0.007 0.001,0.011 0.000,0.014 0.000,0.076 0.000,0.047-0.001,0.047-0.001,-0.095-0.001,-0.004 0.000,-0.011 0.000,-0.014 0.000,0.081 0.000,-0.035 0.000,-0.036 0.000,-0.033 0.000,-0.008 0.000,0.107 0.000,0.174 0.000,0.032 0.000,-0.007 0.000,-0.083 0.000,0.038 0.000,0.090 0.000,-0.030 0.000,-0.051 0.000,-0.060 0.000,-0.061 0.000,-0.057 0.000,-0.050 0.000,-0.042 0.000,0.031 0.000,0.037 0.000,0.053 0.000,0.058 0.000,-0.101 0.000,0.057 0.000,0.041 0.000,0.029 0.000,0.228 0.000,0.020 0.000,0.001 0.000,-0.038 0.000,-0.059 0.000,-0.067 0.000,-0.038 0.000,-0.017 0.000,-0.003 0.000,-0.148 0.000,0.000 0.000,0.134 0.000,-0.023 0.000,-0.032 0.000,-0.034 0.000,-0.032 0.000,-0.029 0.000,-0.085 0.000,0.044 0.000,0.177 0.000,0.015 0.000,-0.010 0.000,-0.144 0.000,0.000 0.000,0.130 0.000,-0.021 0.000,-0.028 0.000,-0.002 0.000,0.014 0.000,0.022 0.000,-0.073 0.000,0.009 0.000,0.020 0.000,-0.026 0.000,-0.034 0.000,-0.037 0.000,-0.036 0.000,0.008 0.000,-0.020 0.000,-0.012 0.000,-0.089 0.000,0.044 0.000,0.225 0.000,0.036 0.000,0.005 0.000,-0.112 0.000,0.044 0.000,0.134 0.000,0.012 0.000,-0.007 0.000,-0.019 0.000,-0.025 0.000,-0.109 0.024,-0.009 0.039,0.129 0.065,-0.033 0.017,-0.038-0.002,-0.038-0.013,-0.035-0.019,-0.030-0.021,-0.069-0.026,-0.022-0.015,-0.019-0.013,-0.015-0.011,-0.088 0.001,0.033 0.020,0.294 0.082,0.086 0.018,0.058-0.001,-0.218-0.055,0.009-0.007,0.174 0.039,0.052 0.033,0.106 0.070,-0.002 0.054,-0.130-0.026,-0.035-0.007,-0.040-0.018,-0.072-0.015,-0.020 0.015,0.010 0.000,0.031-0.011,0.021-0.018,0.013-0.022,0.029-0.016,-0.023-0.027,-0.033-0.026,-0.038-0.024,0.000-0.019,-0.020-0.020,-0.151-0.022,0.024-0.006,0.256-0.004,0.078-0.009,-0.109-0.005,0.048-0.003,0.167-0.004,-0.006-0.002,-0.033-0.001,-0.049 0.000,0.094-0.002,-0.091 0.001,-0.087 0.002,-0.082 0.002,-0.018 0.001,-0.001 0.001,-0.029 0.001,-0.045 0.001,-0.052 0.001,-0.053 0.000,-0.050 0.000,-0.044 0.000,-0.037 0.000,-0.029 0.000,0.031 0.000,0.050 0.000,0.065 0.000,0.010 0.000,0.013 0.000,0.001 0.000,-0.007 0.000,-0.011 0.000,-0.013 0.000,-0.013 0.000,-0.012 0.000,0.042 0.028,0.042 0.043,0.050 0.048,-0.062-0.019,0.062 0.003,0.156 0.034,0.001 0.007,-0.030 0.006,-0.047 0.005,-0.055 0.004,-0.056 0.003,-0.235-0.100,0.316 0.091,0.048-0.022,0.041-0.025,0.034-0.024,0.027-0.022,0.020-0.019,-0.144-0.018,-0.022-0.008,-0.028-0.006,-0.030-0.005,0.064-0.004,0.007-0.003,0.017-0.002,-0.071 0.000,0.048 0.000,0.140-0.001,0.013 0.000,-0.008 0.001,-0.021 0.001,-0.028 0.001,0.021 0.000,-0.049 0.001,-0.049 0.001,-0.120 0.024,0.033 0.039,0.087 0.069,0.023 0.064,0.008 0.037,-0.024 0.007,-0.035-0.010,-0.041-0.021,-0.042-0.027,0.020-0.011,-0.033-0.039,-0.025-0.035,-0.028-0.036,0.059-0.018,-0.058-0.019,0.027-0.008,0.144-0.005,0.028-0.008,-0.027-0.005,-0.012-0.003,-0.021-0.002,-0.026-0.001,-0.125 0.002,0.023 0.000,0.153-0.002,0.028 0.001,0.231-0.001,-0.001 0.001,-0.183 0.002,-0.029 0.001,-0.031 0.001,-0.034 0.001,0.028 0.000,0.189 0.000,-0.017 0.001,-0.039 0.000,-0.021 0.000,-0.009 0.000,0.000 0.000,0.005 0.000,0.008 0.000,0.009 0.000,-0.062 0.000,-0.038 0.000,-0.045 0.000,-0.046 0.000,-0.032 0.000,0.198 0.000,0.017 0.000,-0.014 0.000,-0.031 0.000,-0.039 0.000,-0.041 0.000,-0.053 0.000,-0.010 0.000,-0.019 0.000,0.023 0.000,0.030 0.000,0.004 0.000,0.016 0.000,-0.101 0.000,0.009 0.000,0.217 0.000,-0.016 0.000,-0.032 0.000,-0.131 0.000,0.034 0.000,0.109 0.000,-0.015 0.000,-0.034 0.000,-0.044 0.000,-0.048 0.000,-0.091 0.000,-0.006 0.000,0.046 0.000,0.010 0.000,-0.061 0.000,0.044 0.000,0.102 0.000,0.036 0.000,0.167 0.000,0.012 0.000,-0.019 0.000,-0.037 0.000,-0.046 0.000,-0.133 0.000,-0.001 0.000,0.009 0.000,-0.098 0.000,0.253 0.000,0.070 0.000,0.047 0.000,0.000 0.000,-0.021 0.000,-0.034 0.000,-0.040 0.000,-0.048 0.000,-0.029 0.000,-0.121 0.000,0.023 0.000,0.273 0.000,-0.016 0.000,-0.043 0.000,-0.055 0.000,-0.059 0.000,-0.056 0.000,-0.148 0.000,-0.008 0.000,0.025 0.000,0.047 0.000,0.194 0.000,0.008 0.000,-0.020 0.000,-0.036 0.000,-0.042 0.000,-0.042 0.000,-0.136 0.000,-0.003 0.000,0.027-0.013,0.010-0.022,0.013-0.027,0.014-0.028,-0.063-0.012,0.013-0.035,0.238-0.122,0.035-0.009,0.024 0.017,0.015 0.032,0.009 0.038,0.004 0.039,-0.027 0.036,-0.044 0.031,-0.051 0.026,-0.139 0.024,0.029 0.009,0.117 0.007,0.005 0.008,-0.009 0.005,-0.017 0.003,-0.022 0.002,-0.100-0.001,-0.005 0.000,0.027 0.000,0.003-0.001,0.004-0.001,0.005-0.001,0.113-0.028,-0.024-0.044,-0.033-0.049,-0.107 0.001,-0.037-0.003,-0.036 0.005,-0.033 0.011,-0.029 0.014,0.037 0.005,0.011 0.019,0.021 0.017,0.026 0.015,0.026 0.012,0.024 0.009,-0.094 0.007,0.016 0.003,-0.005-0.021,-0.019-0.038,0.057-0.043,0.020-0.015,0.031-0.002,0.014 0.006,0.002 0.012,-0.006 0.014,-0.011 0.015,-0.013 0.015,-0.014 0.014,-0.014 0.012,-0.013 0.010,-0.011 0.008,0.068 0.006,0.029 0.006,0.035 0.004,0.017 0.003,-0.023 0.001,-0.035 0.000,-0.040 0.000,-0.039-0.001,-0.035-0.001,-0.029-0.001,-0.023-0.001,-0.006-0.001,0.004 0.000,0.010 0.000,0.013 0.000,0.014 0.000,0.013 0.000,0.011 0.000,0.009 0.000,-0.008 0.000,0.001 0.000,-0.001 0.000,-0.002 0.000,-0.002 0.000,-0.002 0.000,-0.075 0.000,-0.005 0.000,-0.004 0.000,-0.003 0.000,0.027 0.000,0.012 0.000,0.014 0.000,0.015 0.000,0.015 0.000,0.035 0.000,-0.006 0.000,-0.012 0.000,-0.016 0.000,-0.017 0.000,-0.016 0.000,-0.014 0.000,-0.012 0.000,0.003 0.000,0.031 0.000,0.040 0.000,0.043 0.000,0.042 0.000,0.060 0.000,-0.021 0.000,-0.039 0.000,-0.047 0.000,-0.048 0.000,-0.044 0.000,-0.067 0.013,0.010 0.022,0.020 0.027,0.027 0.028,0.064 0.033,0.007 0.004,-0.003-0.006,-0.010-0.012,-0.013-0.016,-0.014-0.017,-0.014-0.016,-0.013-0.015,0.049 0.017,0.040 0.031,0.049 0.039,0.050 0.013,0.046-0.004,0.040-0.014,-0.037-0.025,-0.022-0.018,-0.033-0.018,-0.038-0.016,-0.038-0.014,-0.035-0.012,-0.031-0.009,-0.026-0.007,-0.021-0.005,-0.025-0.003,-0.022-0.002,-0.018-0.001,-0.015 0.000,-0.011 0.000,-0.008 0.000,-0.006 0.001,-0.004 0.001,-0.002 0.001,-0.001 0.001,0.011 0.010,0.023 0.015,0.027 0.017,0.027 0.017,0.026 0.016,0.023 0.014,0.019 0.012,0.015 0.009,-0.056 0.001,0.020 0.034,0.116 0.079,-0.014 0.001,-0.029-0.018,-0.036-0.028,-0.037-0.032,-0.035-0.032,-0.017-0.020,-0.004-0.011,0.004-0.004,0.009 0.000,0.011 0.003,0.011 0.004,0.011 0.005,0.009 0.005,0.008 0.004,-0.068-0.028,0.020-0.006,0.083 0.003,0.022-0.011,0.016-0.011,0.011-0.010,0.007-0.009,0.045-0.007,-0.010-0.008,-0.016-0.006,-0.018-0.004,-0.017-0.003,-0.016-0.002,-0.090 0.000,-0.011 0.000,-0.009 0.000,-0.007 0.000,-0.023 0.001,0.045 0.000,0.221 0.000,0.030 0.000,-0.002 0.000,-0.021 0.000,-0.032 0.000,-0.036 0.000,-0.035 0.000,-0.037 0.000,-0.031 0.000,-0.027 0.000,-0.022 0.000,-0.007 0.000,0.006 0.000,0.013 0.000,0.016 0.000,0.016 0.000,-0.071 0.000,0.008 0.000,0.008 0.000,0.108 0.000,0.005 0.000,-0.002 0.000,-0.055 0.000,0.014 0.000,0.104 0.000,0.042 0.000,0.040 0.000,0.008 0.000,-0.013 0.000,-0.024 0.000,-0.181 0.000,0.001 0.000,0.067 0.000,-0.010 0.000,-0.014 0.000,-0.016 0.000,0.070 0.000,0.023 0.000,0.031 0.000,-0.082 0.000,0.015 0.000,0.015 0.000,0.014 0.000,0.155 0.000,-0.017 0.000,-0.031 0.000,-0.102 0.000,-0.008 0.000,-0.001 0.000,0.003 0.000,-0.144 0.000,0.007 0.000,0.144 0.000,0.057 0.000,0.181 0.000,0.015 0.000,-0.013 0.000,-0.029 0.000,-0.038 0.000,-0.045 0.000,-0.047 0.000,-0.044 0.000,-0.051 0.000,-0.023 0.000,-0.016 0.000,-0.010 0.000,-0.005 0.000,0.039 0.000,-0.025 0.000,-0.028 0.000,-0.027 0.000,-0.024 0.000,-0.020 0.000,-0.016 0.000,-0.012 0.000,-0.011 0.000,0.017 0.000,0.023 0.000,0.025 0.000,0.024 0.000,0.022 0.000,0.019 0.000,0.050 0.000,0.020 0.000,-0.096 0.000,-0.001 0.000,-0.002 0.000,0.078 0.000,-0.011 0.000,-0.014 0.000,-0.034 0.000,-0.004 0.000,0.000 0.000,0.002 0.000,0.003 0.000,0.024 0.000,-0.006 0.000,-0.009 0.000,-0.094 0.000,0.011 0.000,0.025 0.000,0.000 0.000,-0.004 0.000,-0.007 0.000,0.063 0.000,-0.007 0.000,-0.008 0.000,-0.007 0.000,-0.007 0.000,-0.006 0.000,-0.073 0.024,0.014 0.039,0.118 0.093,0.008 0.059,-0.002 0.046,-0.008 0.007,-0.011-0.018,-0.011-0.032,-0.043-0.053,0.001-0.031,0.005-0.030,0.007-0.026,0.008-0.023,-0.006-0.019,-0.014-0.015,-0.019-0.011,-0.020-0.008,-0.020-0.005,-0.005-0.003,0.005-0.002,0.011-0.001,0.015 0.000,0.016 0.001,0.040 0.000,-0.009 0.001,-0.017 0.001,-0.020 0.001,-0.020 0.001,-0.019 0.001,-0.016 0.001,-0.013 0.000,-0.010 0.000,0.015 0.000,0.030 0.000,0.037 0.000,0.038 0.000,0.035 0.000,0.031 0.000,-0.026 0.000,-0.015 0.000,-0.023 0.000,-0.026 0.000,-0.027 0.000,-0.022 0.000,0.002 0.000,0.009 0.000,0.013 0.000,0.015 0.000,-0.058 0.000,0.049 0.000,0.250 0.000,0.034 0.000,-0.001 0.000,-0.045 0.000,-0.009 0.000,-0.220 0.000,0.002 0.000,0.148 0.000,0.010 0.000,0.008 0.000,0.006 0.000,-0.085 0.000,0.005 0.000,0.249 0.000,0.019 0.000,0.010 0.000,-0.109 0.000,-0.021 0.000,-0.024 0.000,-0.025 0.000,-0.024 0.000,-0.026 0.000,-0.008 0.000,0.095 0.000,0.016 0.000,0.018 0.000,-0.052 0.000,-0.031 0.000,-0.038 0.000,-0.040 0.000,-0.039 0.000,-0.035 0.000,-0.030 0.000,-0.024 0.000,-0.011 0.000,0.014 0.000,0.023 0.000,0.027 0.000,0.028 0.000,0.026 0.000,0.051 0.000,-0.020 0.000,-0.032 0.000,-0.037 0.000,-0.037 0.000,-0.040 0.000,-0.038 0.000,-0.033 0.000,-0.028 0.000,-0.022 0.000,-0.017 0.000,-0.012 0.000,-0.008 0.000,-0.005 0.000,-0.003 0.000,-0.001 0.000,0.000 0.000,0.001 0.000,0.001 0.000,0.001 0.000,0.001 0.000,0.000 0.000,0.000 0.000,-0.001 0.000,-0.001 0.000,-0.001 0.000,-0.001 0.000,0.000 0.000,0.000 0.000,0.000 0.000,0.000 0.000,0.000 0.000,0.000 0.000,0.000 0.000,0.000 0.000,0.000 0.000,-0.004 0.000,-0.009 0.000,-0.010 0.000,-0.009 0.000,-0.008 0.000,-0.007 0.000,-0.006 0.000,-0.004 0.000,-0.003 0.000,-0.002 0.000,-0.001 0.000,-0.001 0.000,0.000 0.000,0.000 0.000,0.000 0.000,0.000 0.000,0.000 0.000,0.000 0.000,0.000 0.000,0.000 0.000,0.000 0.000,0.000 0.000,0.000 0.000,0.000 0.000,0.000 0.000,0.000 0.000,0.000 0.000,0.000 0.000,0.000 0.000,0.000 0.000,0.000 0.000,0.000 0.000,0.153 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0.wav"/><Relationship Id="rId2" Type="http://schemas.openxmlformats.org/officeDocument/2006/relationships/tags" Target="../tags/tag90.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1.wav"/><Relationship Id="rId2" Type="http://schemas.openxmlformats.org/officeDocument/2006/relationships/tags" Target="../tags/tag9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2.wav"/><Relationship Id="rId2" Type="http://schemas.openxmlformats.org/officeDocument/2006/relationships/tags" Target="../tags/tag9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3.wav"/><Relationship Id="rId2" Type="http://schemas.openxmlformats.org/officeDocument/2006/relationships/tags" Target="../tags/tag93.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4.wav"/><Relationship Id="rId2" Type="http://schemas.openxmlformats.org/officeDocument/2006/relationships/tags" Target="../tags/tag94.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image" Target="../media/image12.jpeg"/><Relationship Id="rId11" Type="http://schemas.openxmlformats.org/officeDocument/2006/relationships/slideLayout" Target="../slideLayouts/slideLayout2.xml"/><Relationship Id="rId10" Type="http://schemas.openxmlformats.org/officeDocument/2006/relationships/audio" Target="../media/audio14.wav"/><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2.wav"/><Relationship Id="rId2" Type="http://schemas.openxmlformats.org/officeDocument/2006/relationships/tags" Target="../tags/tag103.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audio" Target="../media/audio7.wav"/><Relationship Id="rId4" Type="http://schemas.openxmlformats.org/officeDocument/2006/relationships/tags" Target="../tags/tag10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0" Type="http://schemas.openxmlformats.org/officeDocument/2006/relationships/slideLayout" Target="../slideLayouts/slideLayout2.xml"/><Relationship Id="rId2" Type="http://schemas.openxmlformats.org/officeDocument/2006/relationships/tags" Target="../tags/tag66.xml"/><Relationship Id="rId19" Type="http://schemas.openxmlformats.org/officeDocument/2006/relationships/audio" Target="../media/audio2.wav"/><Relationship Id="rId18" Type="http://schemas.openxmlformats.org/officeDocument/2006/relationships/tags" Target="../tags/tag82.xml"/><Relationship Id="rId17" Type="http://schemas.openxmlformats.org/officeDocument/2006/relationships/tags" Target="../tags/tag81.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3.wav"/><Relationship Id="rId2" Type="http://schemas.openxmlformats.org/officeDocument/2006/relationships/tags" Target="../tags/tag106.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0.xml"/><Relationship Id="rId2" Type="http://schemas.openxmlformats.org/officeDocument/2006/relationships/image" Target="../media/image21.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image" Target="../media/image8.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5.wav"/><Relationship Id="rId2" Type="http://schemas.openxmlformats.org/officeDocument/2006/relationships/tags" Target="../tags/tag115.xml"/><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3.wav"/><Relationship Id="rId2" Type="http://schemas.openxmlformats.org/officeDocument/2006/relationships/tags" Target="../tags/tag8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customXml" Target="../ink/ink3.xml"/><Relationship Id="rId7" Type="http://schemas.openxmlformats.org/officeDocument/2006/relationships/image" Target="../media/image28.png"/><Relationship Id="rId6" Type="http://schemas.openxmlformats.org/officeDocument/2006/relationships/customXml" Target="../ink/ink2.xml"/><Relationship Id="rId54" Type="http://schemas.openxmlformats.org/officeDocument/2006/relationships/slideLayout" Target="../slideLayouts/slideLayout2.xml"/><Relationship Id="rId53" Type="http://schemas.openxmlformats.org/officeDocument/2006/relationships/audio" Target="../media/audio15.wav"/><Relationship Id="rId52" Type="http://schemas.openxmlformats.org/officeDocument/2006/relationships/tags" Target="../tags/tag116.xml"/><Relationship Id="rId51" Type="http://schemas.openxmlformats.org/officeDocument/2006/relationships/image" Target="../media/image50.png"/><Relationship Id="rId50" Type="http://schemas.openxmlformats.org/officeDocument/2006/relationships/customXml" Target="../ink/ink24.xml"/><Relationship Id="rId5" Type="http://schemas.openxmlformats.org/officeDocument/2006/relationships/image" Target="../media/image27.png"/><Relationship Id="rId49" Type="http://schemas.openxmlformats.org/officeDocument/2006/relationships/image" Target="../media/image49.png"/><Relationship Id="rId48" Type="http://schemas.openxmlformats.org/officeDocument/2006/relationships/customXml" Target="../ink/ink23.xml"/><Relationship Id="rId47" Type="http://schemas.openxmlformats.org/officeDocument/2006/relationships/image" Target="../media/image48.png"/><Relationship Id="rId46" Type="http://schemas.openxmlformats.org/officeDocument/2006/relationships/customXml" Target="../ink/ink22.xml"/><Relationship Id="rId45" Type="http://schemas.openxmlformats.org/officeDocument/2006/relationships/image" Target="../media/image47.png"/><Relationship Id="rId44" Type="http://schemas.openxmlformats.org/officeDocument/2006/relationships/customXml" Target="../ink/ink21.xml"/><Relationship Id="rId43" Type="http://schemas.openxmlformats.org/officeDocument/2006/relationships/image" Target="../media/image46.png"/><Relationship Id="rId42" Type="http://schemas.openxmlformats.org/officeDocument/2006/relationships/customXml" Target="../ink/ink20.xml"/><Relationship Id="rId41" Type="http://schemas.openxmlformats.org/officeDocument/2006/relationships/image" Target="../media/image45.png"/><Relationship Id="rId40" Type="http://schemas.openxmlformats.org/officeDocument/2006/relationships/customXml" Target="../ink/ink19.xml"/><Relationship Id="rId4" Type="http://schemas.openxmlformats.org/officeDocument/2006/relationships/customXml" Target="../ink/ink1.xml"/><Relationship Id="rId39" Type="http://schemas.openxmlformats.org/officeDocument/2006/relationships/image" Target="../media/image44.png"/><Relationship Id="rId38" Type="http://schemas.openxmlformats.org/officeDocument/2006/relationships/customXml" Target="../ink/ink18.xml"/><Relationship Id="rId37" Type="http://schemas.openxmlformats.org/officeDocument/2006/relationships/image" Target="../media/image43.png"/><Relationship Id="rId36" Type="http://schemas.openxmlformats.org/officeDocument/2006/relationships/customXml" Target="../ink/ink17.xml"/><Relationship Id="rId35" Type="http://schemas.openxmlformats.org/officeDocument/2006/relationships/image" Target="../media/image42.png"/><Relationship Id="rId34" Type="http://schemas.openxmlformats.org/officeDocument/2006/relationships/customXml" Target="../ink/ink16.xml"/><Relationship Id="rId33" Type="http://schemas.openxmlformats.org/officeDocument/2006/relationships/image" Target="../media/image41.png"/><Relationship Id="rId32" Type="http://schemas.openxmlformats.org/officeDocument/2006/relationships/customXml" Target="../ink/ink15.xml"/><Relationship Id="rId31" Type="http://schemas.openxmlformats.org/officeDocument/2006/relationships/image" Target="../media/image40.png"/><Relationship Id="rId30" Type="http://schemas.openxmlformats.org/officeDocument/2006/relationships/customXml" Target="../ink/ink14.xml"/><Relationship Id="rId3" Type="http://schemas.openxmlformats.org/officeDocument/2006/relationships/image" Target="../media/image26.png"/><Relationship Id="rId29" Type="http://schemas.openxmlformats.org/officeDocument/2006/relationships/image" Target="../media/image39.png"/><Relationship Id="rId28" Type="http://schemas.openxmlformats.org/officeDocument/2006/relationships/customXml" Target="../ink/ink13.xml"/><Relationship Id="rId27" Type="http://schemas.openxmlformats.org/officeDocument/2006/relationships/image" Target="../media/image38.png"/><Relationship Id="rId26" Type="http://schemas.openxmlformats.org/officeDocument/2006/relationships/customXml" Target="../ink/ink12.xml"/><Relationship Id="rId25" Type="http://schemas.openxmlformats.org/officeDocument/2006/relationships/image" Target="../media/image37.png"/><Relationship Id="rId24" Type="http://schemas.openxmlformats.org/officeDocument/2006/relationships/customXml" Target="../ink/ink11.xml"/><Relationship Id="rId23" Type="http://schemas.openxmlformats.org/officeDocument/2006/relationships/image" Target="../media/image36.png"/><Relationship Id="rId22" Type="http://schemas.openxmlformats.org/officeDocument/2006/relationships/customXml" Target="../ink/ink10.xml"/><Relationship Id="rId21" Type="http://schemas.openxmlformats.org/officeDocument/2006/relationships/image" Target="../media/image35.png"/><Relationship Id="rId20" Type="http://schemas.openxmlformats.org/officeDocument/2006/relationships/customXml" Target="../ink/ink9.xml"/><Relationship Id="rId2" Type="http://schemas.openxmlformats.org/officeDocument/2006/relationships/image" Target="../media/image25.png"/><Relationship Id="rId19" Type="http://schemas.openxmlformats.org/officeDocument/2006/relationships/image" Target="../media/image34.png"/><Relationship Id="rId18" Type="http://schemas.openxmlformats.org/officeDocument/2006/relationships/customXml" Target="../ink/ink8.xml"/><Relationship Id="rId17" Type="http://schemas.openxmlformats.org/officeDocument/2006/relationships/image" Target="../media/image33.png"/><Relationship Id="rId16" Type="http://schemas.openxmlformats.org/officeDocument/2006/relationships/customXml" Target="../ink/ink7.xml"/><Relationship Id="rId15" Type="http://schemas.openxmlformats.org/officeDocument/2006/relationships/image" Target="../media/image32.png"/><Relationship Id="rId14" Type="http://schemas.openxmlformats.org/officeDocument/2006/relationships/customXml" Target="../ink/ink6.xml"/><Relationship Id="rId13" Type="http://schemas.openxmlformats.org/officeDocument/2006/relationships/image" Target="../media/image31.png"/><Relationship Id="rId12" Type="http://schemas.openxmlformats.org/officeDocument/2006/relationships/customXml" Target="../ink/ink5.xml"/><Relationship Id="rId11" Type="http://schemas.openxmlformats.org/officeDocument/2006/relationships/image" Target="../media/image30.png"/><Relationship Id="rId10" Type="http://schemas.openxmlformats.org/officeDocument/2006/relationships/customXml" Target="../ink/ink4.xml"/><Relationship Id="rId1" Type="http://schemas.openxmlformats.org/officeDocument/2006/relationships/image" Target="../media/image8.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3.wav"/><Relationship Id="rId2" Type="http://schemas.openxmlformats.org/officeDocument/2006/relationships/tags" Target="../tags/tag117.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tags" Target="../tags/tag118.xml"/><Relationship Id="rId1" Type="http://schemas.openxmlformats.org/officeDocument/2006/relationships/image" Target="../media/image51.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tags" Target="../tags/tag119.xml"/><Relationship Id="rId1" Type="http://schemas.openxmlformats.org/officeDocument/2006/relationships/image" Target="../media/image8.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16.wav"/><Relationship Id="rId2" Type="http://schemas.openxmlformats.org/officeDocument/2006/relationships/tags" Target="../tags/tag120.xml"/><Relationship Id="rId1" Type="http://schemas.openxmlformats.org/officeDocument/2006/relationships/image" Target="../media/image52.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audio" Target="../media/audio4.wav"/><Relationship Id="rId5" Type="http://schemas.openxmlformats.org/officeDocument/2006/relationships/tags" Target="../tags/tag8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5.wav"/><Relationship Id="rId2" Type="http://schemas.openxmlformats.org/officeDocument/2006/relationships/tags" Target="../tags/tag85.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6.wav"/><Relationship Id="rId2" Type="http://schemas.openxmlformats.org/officeDocument/2006/relationships/tags" Target="../tags/tag86.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audio" Target="../media/audio7.wav"/><Relationship Id="rId3" Type="http://schemas.openxmlformats.org/officeDocument/2006/relationships/tags" Target="../tags/tag87.xml"/><Relationship Id="rId2" Type="http://schemas.openxmlformats.org/officeDocument/2006/relationships/image" Target="../media/image9.jpe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8.wav"/><Relationship Id="rId2" Type="http://schemas.openxmlformats.org/officeDocument/2006/relationships/tags" Target="../tags/tag88.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audio" Target="../media/audio9.wav"/><Relationship Id="rId2" Type="http://schemas.openxmlformats.org/officeDocument/2006/relationships/tags" Target="../tags/tag89.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455930" y="1464310"/>
            <a:ext cx="11270615" cy="2020570"/>
          </a:xfrm>
        </p:spPr>
        <p:txBody>
          <a:bodyPr>
            <a:noAutofit/>
          </a:bodyPr>
          <a:p>
            <a:r>
              <a:rPr lang="zh-CN" altLang="en-US" sz="88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宋体" panose="02010600030101010101" pitchFamily="2" charset="-122"/>
                <a:ea typeface="宋体" panose="02010600030101010101" pitchFamily="2" charset="-122"/>
              </a:rPr>
              <a:t>辐射危害与人体健康</a:t>
            </a:r>
            <a:endParaRPr lang="zh-CN" altLang="en-US" sz="88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宋体" panose="02010600030101010101" pitchFamily="2" charset="-122"/>
              <a:ea typeface="宋体" panose="02010600030101010101" pitchFamily="2" charset="-122"/>
            </a:endParaRPr>
          </a:p>
        </p:txBody>
      </p:sp>
      <p:sp>
        <p:nvSpPr>
          <p:cNvPr id="3" name="副标题 2"/>
          <p:cNvSpPr>
            <a:spLocks noGrp="1"/>
          </p:cNvSpPr>
          <p:nvPr>
            <p:ph type="subTitle" idx="1"/>
            <p:custDataLst>
              <p:tags r:id="rId3"/>
            </p:custDataLst>
          </p:nvPr>
        </p:nvSpPr>
        <p:spPr>
          <a:xfrm>
            <a:off x="2740660" y="4317365"/>
            <a:ext cx="7818120" cy="660400"/>
          </a:xfrm>
        </p:spPr>
        <p:txBody>
          <a:bodyPr/>
          <a:p>
            <a:r>
              <a:rPr lang="zh-CN" altLang="en-US">
                <a:solidFill>
                  <a:schemeClr val="bg1"/>
                </a:solidFill>
              </a:rPr>
              <a:t>汇报人</a:t>
            </a:r>
            <a:r>
              <a:rPr lang="en-US" altLang="zh-CN">
                <a:solidFill>
                  <a:schemeClr val="bg1"/>
                </a:solidFill>
              </a:rPr>
              <a:t>: </a:t>
            </a:r>
            <a:r>
              <a:rPr lang="zh-CN" altLang="en-US">
                <a:solidFill>
                  <a:schemeClr val="bg1"/>
                </a:solidFill>
              </a:rPr>
              <a:t>高一</a:t>
            </a:r>
            <a:r>
              <a:rPr lang="en-US" altLang="zh-CN">
                <a:solidFill>
                  <a:schemeClr val="bg1"/>
                </a:solidFill>
              </a:rPr>
              <a:t>18</a:t>
            </a:r>
            <a:r>
              <a:rPr lang="zh-CN" altLang="en-US">
                <a:solidFill>
                  <a:schemeClr val="bg1"/>
                </a:solidFill>
              </a:rPr>
              <a:t>班</a:t>
            </a:r>
            <a:r>
              <a:rPr lang="en-US" altLang="zh-CN">
                <a:solidFill>
                  <a:schemeClr val="bg1"/>
                </a:solidFill>
              </a:rPr>
              <a:t> </a:t>
            </a:r>
            <a:r>
              <a:rPr lang="zh-CN" altLang="en-US">
                <a:solidFill>
                  <a:schemeClr val="bg1"/>
                </a:solidFill>
              </a:rPr>
              <a:t>黄思晴</a:t>
            </a:r>
            <a:r>
              <a:rPr lang="en-US" altLang="zh-CN">
                <a:solidFill>
                  <a:schemeClr val="bg1"/>
                </a:solidFill>
              </a:rPr>
              <a:t> </a:t>
            </a:r>
            <a:r>
              <a:rPr lang="zh-CN" altLang="en-US">
                <a:solidFill>
                  <a:schemeClr val="bg1"/>
                </a:solidFill>
              </a:rPr>
              <a:t>丘毓铃</a:t>
            </a:r>
            <a:r>
              <a:rPr lang="en-US" altLang="zh-CN">
                <a:solidFill>
                  <a:schemeClr val="bg1"/>
                </a:solidFill>
              </a:rPr>
              <a:t> </a:t>
            </a:r>
            <a:r>
              <a:rPr lang="zh-CN" altLang="en-US">
                <a:solidFill>
                  <a:schemeClr val="bg1"/>
                </a:solidFill>
              </a:rPr>
              <a:t>夏莉欣</a:t>
            </a:r>
            <a:endParaRPr lang="zh-CN" altLang="en-US">
              <a:solidFill>
                <a:schemeClr val="bg1"/>
              </a:solidFill>
            </a:endParaRPr>
          </a:p>
        </p:txBody>
      </p:sp>
      <p:sp>
        <p:nvSpPr>
          <p:cNvPr id="6" name="文本框 5"/>
          <p:cNvSpPr txBox="1"/>
          <p:nvPr/>
        </p:nvSpPr>
        <p:spPr>
          <a:xfrm>
            <a:off x="7677785" y="3484880"/>
            <a:ext cx="3233420" cy="521970"/>
          </a:xfrm>
          <a:prstGeom prst="rect">
            <a:avLst/>
          </a:prstGeom>
          <a:noFill/>
        </p:spPr>
        <p:txBody>
          <a:bodyPr wrap="square" rtlCol="0">
            <a:spAutoFit/>
          </a:bodyPr>
          <a:p>
            <a:r>
              <a:rPr lang="en-US" altLang="zh-CN" sz="28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宋体" panose="02010600030101010101" pitchFamily="2" charset="-122"/>
                <a:ea typeface="宋体" panose="02010600030101010101" pitchFamily="2" charset="-122"/>
                <a:cs typeface="宋体" panose="02010600030101010101" pitchFamily="2" charset="-122"/>
              </a:rPr>
              <a:t>——</a:t>
            </a:r>
            <a:r>
              <a:rPr lang="zh-CN" altLang="zh-CN" sz="28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宋体" panose="02010600030101010101" pitchFamily="2" charset="-122"/>
                <a:ea typeface="宋体" panose="02010600030101010101" pitchFamily="2" charset="-122"/>
                <a:cs typeface="宋体" panose="02010600030101010101" pitchFamily="2" charset="-122"/>
              </a:rPr>
              <a:t>研究性学习</a:t>
            </a:r>
            <a:endParaRPr lang="zh-CN" altLang="zh-CN" sz="28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宋体" panose="02010600030101010101" pitchFamily="2" charset="-122"/>
              <a:ea typeface="宋体" panose="02010600030101010101" pitchFamily="2" charset="-122"/>
              <a:cs typeface="宋体" panose="0201060003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50">
        <p:newsflash/>
        <p:sndAc>
          <p:stSnd>
            <p:snd r:embed="rId5" name="suction.wav"/>
          </p:stSnd>
        </p:sndAc>
      </p:transition>
    </mc:Choice>
    <mc:Fallback>
      <p:transition spd="med">
        <p:newsflash/>
        <p:sndAc>
          <p:stSnd>
            <p:snd r:embed="rId5"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P spid="3" grpId="0" build="p"/>
      <p:bldP spid="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人工辐射</a:t>
            </a:r>
            <a:endParaRPr lang="zh-CN" altLang="en-US"/>
          </a:p>
        </p:txBody>
      </p:sp>
      <p:sp>
        <p:nvSpPr>
          <p:cNvPr id="3" name="内容占位符 2"/>
          <p:cNvSpPr>
            <a:spLocks noGrp="1"/>
          </p:cNvSpPr>
          <p:nvPr>
            <p:ph idx="1"/>
          </p:nvPr>
        </p:nvSpPr>
        <p:spPr>
          <a:xfrm>
            <a:off x="608330" y="1490345"/>
            <a:ext cx="10968990" cy="916940"/>
          </a:xfrm>
        </p:spPr>
        <p:txBody>
          <a:bodyPr/>
          <a:p>
            <a:pPr marL="0" indent="0">
              <a:buNone/>
            </a:pPr>
            <a:r>
              <a:rPr lang="zh-CN" altLang="en-US" sz="2000">
                <a:solidFill>
                  <a:schemeClr val="tx1"/>
                </a:solidFill>
              </a:rPr>
              <a:t>来源：人工辐射主要来自医疗设备、核电站及电子产品。其中，</a:t>
            </a:r>
            <a:r>
              <a:rPr lang="en-US" altLang="zh-CN" sz="2000">
                <a:solidFill>
                  <a:schemeClr val="tx1"/>
                </a:solidFill>
              </a:rPr>
              <a:t>X</a:t>
            </a:r>
            <a:r>
              <a:rPr lang="zh-CN" altLang="en-US" sz="2000">
                <a:solidFill>
                  <a:schemeClr val="tx1"/>
                </a:solidFill>
              </a:rPr>
              <a:t>射线和</a:t>
            </a:r>
            <a:r>
              <a:rPr lang="en-US" altLang="zh-CN" sz="2000">
                <a:solidFill>
                  <a:schemeClr val="tx1"/>
                </a:solidFill>
              </a:rPr>
              <a:t>CT</a:t>
            </a:r>
            <a:r>
              <a:rPr lang="zh-CN" altLang="en-US" sz="2000">
                <a:solidFill>
                  <a:schemeClr val="tx1"/>
                </a:solidFill>
              </a:rPr>
              <a:t>扫描是医疗领域常见的人工辐射源，长期接触可能对人体造成损害。</a:t>
            </a:r>
            <a:endParaRPr lang="zh-CN" altLang="en-US" sz="2000">
              <a:solidFill>
                <a:schemeClr val="tx1"/>
              </a:solidFill>
            </a:endParaRPr>
          </a:p>
        </p:txBody>
      </p:sp>
      <p:sp>
        <p:nvSpPr>
          <p:cNvPr id="4" name="文本框 3"/>
          <p:cNvSpPr txBox="1"/>
          <p:nvPr/>
        </p:nvSpPr>
        <p:spPr>
          <a:xfrm>
            <a:off x="608330" y="3013710"/>
            <a:ext cx="11095990" cy="761365"/>
          </a:xfrm>
          <a:prstGeom prst="rect">
            <a:avLst/>
          </a:prstGeom>
        </p:spPr>
        <p:txBody>
          <a:bodyPr wrap="square">
            <a:noAutofit/>
          </a:bodyPr>
          <a:p>
            <a:pPr algn="l"/>
            <a:r>
              <a:rPr lang="zh-CN" altLang="en-US" sz="2000">
                <a:latin typeface="微软雅黑" panose="020B0503020204020204" charset="-122"/>
                <a:ea typeface="微软雅黑" panose="020B0503020204020204" charset="-122"/>
              </a:rPr>
              <a:t>与自由基：人工辐射会引发体内自由基增多，破坏细胞膜和</a:t>
            </a:r>
            <a:r>
              <a:rPr lang="en-US" altLang="zh-CN" sz="2000">
                <a:latin typeface="微软雅黑" panose="020B0503020204020204" charset="-122"/>
                <a:ea typeface="微软雅黑" panose="020B0503020204020204" charset="-122"/>
              </a:rPr>
              <a:t>DNA</a:t>
            </a:r>
            <a:r>
              <a:rPr lang="zh-CN" altLang="en-US" sz="2000">
                <a:latin typeface="微软雅黑" panose="020B0503020204020204" charset="-122"/>
                <a:ea typeface="微软雅黑" panose="020B0503020204020204" charset="-122"/>
              </a:rPr>
              <a:t>结构，导致细胞功能异常。自由基的积累与衰老、癌症等疾病密切相关。</a:t>
            </a:r>
            <a:endParaRPr lang="zh-CN" altLang="en-US" sz="2000">
              <a:latin typeface="微软雅黑" panose="020B0503020204020204" charset="-122"/>
              <a:ea typeface="微软雅黑" panose="020B0503020204020204" charset="-122"/>
            </a:endParaRPr>
          </a:p>
        </p:txBody>
      </p:sp>
      <p:sp>
        <p:nvSpPr>
          <p:cNvPr id="5" name="文本框 4"/>
          <p:cNvSpPr txBox="1"/>
          <p:nvPr/>
        </p:nvSpPr>
        <p:spPr>
          <a:xfrm>
            <a:off x="608330" y="4634865"/>
            <a:ext cx="10968990" cy="852170"/>
          </a:xfrm>
          <a:prstGeom prst="rect">
            <a:avLst/>
          </a:prstGeom>
        </p:spPr>
        <p:txBody>
          <a:bodyPr>
            <a:noAutofit/>
          </a:bodyPr>
          <a:p>
            <a:pPr algn="l"/>
            <a:r>
              <a:rPr lang="zh-CN" altLang="en-US" sz="2000">
                <a:latin typeface="微软雅黑" panose="020B0503020204020204" charset="-122"/>
                <a:ea typeface="微软雅黑" panose="020B0503020204020204" charset="-122"/>
              </a:rPr>
              <a:t>突变机制：辐射可直接损伤</a:t>
            </a:r>
            <a:r>
              <a:rPr lang="en-US" altLang="zh-CN" sz="2000">
                <a:latin typeface="微软雅黑" panose="020B0503020204020204" charset="-122"/>
                <a:ea typeface="微软雅黑" panose="020B0503020204020204" charset="-122"/>
              </a:rPr>
              <a:t>DNA</a:t>
            </a:r>
            <a:r>
              <a:rPr lang="zh-CN" altLang="en-US" sz="2000">
                <a:latin typeface="微软雅黑" panose="020B0503020204020204" charset="-122"/>
                <a:ea typeface="微软雅黑" panose="020B0503020204020204" charset="-122"/>
              </a:rPr>
              <a:t>，引起碱基错配或断裂，导致基因突变。突变可能影响细胞正常功能，甚至诱发癌症等严重疾病。</a:t>
            </a:r>
            <a:endParaRPr lang="zh-CN" altLang="en-US" sz="2000">
              <a:latin typeface="微软雅黑" panose="020B0503020204020204" charset="-122"/>
              <a:ea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500">
        <p:checker/>
        <p:sndAc>
          <p:stSnd>
            <p:snd r:embed="rId3" name="cashreg.wav"/>
          </p:stSnd>
        </p:sndAc>
      </p:transition>
    </mc:Choice>
    <mc:Fallback>
      <p:transition spd="slow">
        <p:checker/>
        <p:sndAc>
          <p:stSnd>
            <p:snd r:embed="rId3" name="cashre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ppt_y</p:attrName>
                                        </p:attrNameLst>
                                      </p:cBhvr>
                                      <p:tavLst>
                                        <p:tav tm="0">
                                          <p:val>
                                            <p:strVal val="#ppt_y+#ppt_h*1.125000"/>
                                          </p:val>
                                        </p:tav>
                                        <p:tav tm="100000">
                                          <p:val>
                                            <p:strVal val="#ppt_y"/>
                                          </p:val>
                                        </p:tav>
                                      </p:tavLst>
                                    </p:anim>
                                    <p:animEffect transition="in" filter="wipe(up)">
                                      <p:cBhvr>
                                        <p:cTn id="16" dur="500"/>
                                        <p:tgtEl>
                                          <p:spTgt spid="4"/>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2" grpId="1"/>
      <p:bldP spid="3" grpId="1" build="p"/>
      <p:bldP spid="4" grpId="1"/>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608330" y="608330"/>
            <a:ext cx="200660" cy="86360"/>
          </a:xfrm>
        </p:spPr>
        <p:txBody>
          <a:bodyPr/>
          <a:p>
            <a:r>
              <a:rPr lang="en-US" altLang="zh-CN"/>
              <a:t> </a:t>
            </a:r>
            <a:endParaRPr lang="en-US" altLang="zh-CN"/>
          </a:p>
        </p:txBody>
      </p:sp>
      <p:sp>
        <p:nvSpPr>
          <p:cNvPr id="6" name="椭圆 5"/>
          <p:cNvSpPr/>
          <p:nvPr/>
        </p:nvSpPr>
        <p:spPr>
          <a:xfrm>
            <a:off x="1152525" y="542290"/>
            <a:ext cx="938530" cy="948055"/>
          </a:xfrm>
          <a:prstGeom prst="ellipse">
            <a:avLst/>
          </a:prstGeom>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sp>
        <p:nvSpPr>
          <p:cNvPr id="4" name="文本框 3"/>
          <p:cNvSpPr txBox="1"/>
          <p:nvPr/>
        </p:nvSpPr>
        <p:spPr>
          <a:xfrm>
            <a:off x="1275080" y="694055"/>
            <a:ext cx="6096000" cy="645160"/>
          </a:xfrm>
          <a:prstGeom prst="rect">
            <a:avLst/>
          </a:prstGeom>
          <a:noFill/>
        </p:spPr>
        <p:txBody>
          <a:bodyPr wrap="square" rtlCol="0" anchor="t">
            <a:spAutoFit/>
          </a:bodyPr>
          <a:p>
            <a:r>
              <a:rPr lang="en-US" altLang="zh-CN" sz="3600">
                <a:solidFill>
                  <a:schemeClr val="bg1"/>
                </a:solidFill>
                <a:sym typeface="+mn-ea"/>
              </a:rPr>
              <a:t>04</a:t>
            </a:r>
            <a:endParaRPr lang="en-US" altLang="zh-CN" sz="3600">
              <a:solidFill>
                <a:schemeClr val="bg1"/>
              </a:solidFill>
              <a:sym typeface="+mn-ea"/>
            </a:endParaRPr>
          </a:p>
        </p:txBody>
      </p:sp>
      <p:sp>
        <p:nvSpPr>
          <p:cNvPr id="7" name="内容占位符 6"/>
          <p:cNvSpPr/>
          <p:nvPr>
            <p:ph idx="1"/>
          </p:nvPr>
        </p:nvSpPr>
        <p:spPr>
          <a:xfrm>
            <a:off x="608330" y="1490345"/>
            <a:ext cx="95250" cy="292100"/>
          </a:xfrm>
        </p:spPr>
        <p:txBody>
          <a:bodyPr/>
          <a:p>
            <a:pPr marL="0" indent="0">
              <a:buNone/>
            </a:pPr>
            <a:r>
              <a:rPr lang="en-US" altLang="zh-CN"/>
              <a:t> </a:t>
            </a:r>
            <a:endParaRPr lang="en-US" altLang="zh-CN"/>
          </a:p>
        </p:txBody>
      </p:sp>
      <p:sp>
        <p:nvSpPr>
          <p:cNvPr id="8" name="文本框 7"/>
          <p:cNvSpPr txBox="1"/>
          <p:nvPr/>
        </p:nvSpPr>
        <p:spPr>
          <a:xfrm>
            <a:off x="1152525" y="3075305"/>
            <a:ext cx="6096000" cy="706755"/>
          </a:xfrm>
          <a:prstGeom prst="rect">
            <a:avLst/>
          </a:prstGeom>
          <a:noFill/>
        </p:spPr>
        <p:txBody>
          <a:bodyPr wrap="square" rtlCol="0" anchor="t">
            <a:spAutoFit/>
          </a:bodyPr>
          <a:p>
            <a:r>
              <a:rPr lang="zh-CN" altLang="en-US" sz="4000">
                <a:solidFill>
                  <a:schemeClr val="bg1"/>
                </a:solidFill>
                <a:latin typeface="黑体" panose="02010609060101010101" charset="-122"/>
                <a:ea typeface="黑体" panose="02010609060101010101" charset="-122"/>
                <a:sym typeface="+mn-ea"/>
              </a:rPr>
              <a:t>辐射机制</a:t>
            </a:r>
            <a:endParaRPr lang="zh-CN" altLang="en-US" sz="4000">
              <a:solidFill>
                <a:schemeClr val="bg1"/>
              </a:solidFill>
              <a:latin typeface="黑体" panose="02010609060101010101" charset="-122"/>
              <a:ea typeface="黑体" panose="02010609060101010101"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comb/>
        <p:sndAc>
          <p:stSnd>
            <p:snd r:embed="rId3" name="breeze.wav"/>
          </p:stSnd>
        </p:sndAc>
      </p:transition>
    </mc:Choice>
    <mc:Fallback>
      <p:transition spd="slow">
        <p:comb/>
        <p:sndAc>
          <p:stSnd>
            <p:snd r:embed="rId3"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2000"/>
                                        <p:tgtEl>
                                          <p:spTgt spid="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2000"/>
                                        <p:tgtEl>
                                          <p:spTgt spid="4"/>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box(in)">
                                      <p:cBhvr>
                                        <p:cTn id="16" dur="2000"/>
                                        <p:tgtEl>
                                          <p:spTgt spid="7">
                                            <p:txEl>
                                              <p:pRg st="0" end="0"/>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ox(in)">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4" grpId="0"/>
      <p:bldP spid="7" grpId="0" build="p"/>
      <p:bldP spid="8" grpId="0"/>
      <p:bldP spid="2" grpId="1"/>
      <p:bldP spid="6" grpId="1" animBg="1"/>
      <p:bldP spid="4" grpId="1"/>
      <p:bldP spid="7" grpId="1" build="p"/>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自由基生成</a:t>
            </a:r>
            <a:endParaRPr lang="zh-CN" altLang="en-US"/>
          </a:p>
        </p:txBody>
      </p:sp>
      <p:sp>
        <p:nvSpPr>
          <p:cNvPr id="3" name="内容占位符 2"/>
          <p:cNvSpPr>
            <a:spLocks noGrp="1"/>
          </p:cNvSpPr>
          <p:nvPr>
            <p:ph idx="1"/>
          </p:nvPr>
        </p:nvSpPr>
        <p:spPr/>
        <p:txBody>
          <a:bodyPr/>
          <a:p>
            <a:r>
              <a:rPr lang="zh-CN" altLang="en-US"/>
              <a:t>辐射与自由基：辐射通过电离作用破坏生物分子，产生大量自由基。自由基具有强氧化性，可攻击细胞膜、蛋白质和</a:t>
            </a:r>
            <a:r>
              <a:rPr lang="en-US" altLang="zh-CN"/>
              <a:t>DNA</a:t>
            </a:r>
            <a:r>
              <a:rPr lang="zh-CN" altLang="en-US"/>
              <a:t>，导致细胞损伤和功能异常。</a:t>
            </a:r>
            <a:endParaRPr lang="zh-CN" altLang="en-US"/>
          </a:p>
          <a:p>
            <a:endParaRPr lang="zh-CN" altLang="en-US"/>
          </a:p>
          <a:p>
            <a:r>
              <a:rPr lang="zh-CN" altLang="en-US"/>
              <a:t>自由基生成机制：辐射能量作用于水分子，产生羟基自由基等活性氧。这些自由基引发连锁反应，进一步扩大对生物大分子的氧化损伤，影响细胞正常代谢。</a:t>
            </a:r>
            <a:endParaRPr lang="zh-CN" altLang="en-US"/>
          </a:p>
          <a:p>
            <a:endParaRPr lang="zh-CN" altLang="en-US"/>
          </a:p>
          <a:p>
            <a:r>
              <a:rPr lang="zh-CN" altLang="en-US"/>
              <a:t>自由基与基因突变：自由基攻击</a:t>
            </a:r>
            <a:r>
              <a:rPr lang="en-US" altLang="zh-CN"/>
              <a:t>DNA</a:t>
            </a:r>
            <a:r>
              <a:rPr lang="zh-CN" altLang="en-US"/>
              <a:t>碱基，导致碱基修饰或断裂，引发基因突变。突变累积可能影响细胞分裂和功能，甚至诱发癌症等疾病。</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p:blinds/>
        <p:sndAc>
          <p:stSnd>
            <p:snd r:embed="rId3" name="bomb.wav"/>
          </p:stSnd>
        </p:sndAc>
      </p:transition>
    </mc:Choice>
    <mc:Fallback>
      <p:transition spd="slow">
        <p:blinds/>
        <p:sndAc>
          <p:stSnd>
            <p:snd r:embed="rId3" name="bomb.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 grpId="1"/>
      <p:bldP spid="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t>DNA</a:t>
            </a:r>
            <a:r>
              <a:rPr lang="zh-CN" altLang="en-US"/>
              <a:t>损伤</a:t>
            </a:r>
            <a:endParaRPr lang="zh-CN" altLang="en-US"/>
          </a:p>
        </p:txBody>
      </p:sp>
      <p:sp>
        <p:nvSpPr>
          <p:cNvPr id="3" name="内容占位符 2"/>
          <p:cNvSpPr>
            <a:spLocks noGrp="1"/>
          </p:cNvSpPr>
          <p:nvPr>
            <p:ph idx="1"/>
          </p:nvPr>
        </p:nvSpPr>
        <p:spPr/>
        <p:txBody>
          <a:bodyPr/>
          <a:p>
            <a:r>
              <a:rPr lang="zh-CN" altLang="en-US"/>
              <a:t>辐射与</a:t>
            </a:r>
            <a:r>
              <a:rPr lang="en-US" altLang="zh-CN"/>
              <a:t>DNA</a:t>
            </a:r>
            <a:r>
              <a:rPr lang="zh-CN" altLang="en-US"/>
              <a:t>：辐射可直接或间接导致</a:t>
            </a:r>
            <a:r>
              <a:rPr lang="en-US" altLang="zh-CN"/>
              <a:t>DNA</a:t>
            </a:r>
            <a:r>
              <a:rPr lang="zh-CN" altLang="en-US"/>
              <a:t>损伤，包括单链断裂和双链断裂，影响基因的稳定性和功能表达。</a:t>
            </a:r>
            <a:endParaRPr lang="zh-CN" altLang="en-US"/>
          </a:p>
          <a:p>
            <a:endParaRPr lang="zh-CN" altLang="en-US"/>
          </a:p>
          <a:p>
            <a:r>
              <a:rPr lang="zh-CN" altLang="en-US"/>
              <a:t>自由基作用：辐射产生大量自由基，攻击</a:t>
            </a:r>
            <a:r>
              <a:rPr lang="en-US" altLang="zh-CN"/>
              <a:t>DNA</a:t>
            </a:r>
            <a:r>
              <a:rPr lang="zh-CN" altLang="en-US"/>
              <a:t>分子，导致碱基损伤和突变，进而引发细胞功能异常或癌变。</a:t>
            </a:r>
            <a:endParaRPr lang="zh-CN" altLang="en-US"/>
          </a:p>
          <a:p>
            <a:endParaRPr lang="zh-CN" altLang="en-US"/>
          </a:p>
          <a:p>
            <a:r>
              <a:rPr lang="zh-CN" altLang="en-US"/>
              <a:t>修复机制</a:t>
            </a:r>
            <a:r>
              <a:rPr lang="en-US" altLang="zh-CN"/>
              <a:t>:</a:t>
            </a:r>
            <a:r>
              <a:rPr lang="zh-CN" altLang="en-US"/>
              <a:t>细胞通过碱基切除修复和同源重组等机制修复</a:t>
            </a:r>
            <a:r>
              <a:rPr lang="en-US" altLang="zh-CN"/>
              <a:t>DNA</a:t>
            </a:r>
            <a:r>
              <a:rPr lang="zh-CN" altLang="en-US"/>
              <a:t>损伤，但过量辐射可能超出修复能力，造成永久性损伤。</a:t>
            </a:r>
            <a:endParaRPr lang="zh-CN" altLang="en-US"/>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sndAc>
          <p:stSnd>
            <p:snd r:embed="rId3" name="camera.wav"/>
          </p:stSnd>
        </p:sndAc>
      </p:transition>
    </mc:Choice>
    <mc:Fallback>
      <p:transition spd="slow">
        <p:fade/>
        <p:sndAc>
          <p:stSnd>
            <p:snd r:embed="rId3" name="camera.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 grpId="1"/>
      <p:bldP spid="3"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608330" y="608330"/>
            <a:ext cx="184785" cy="231140"/>
          </a:xfrm>
        </p:spPr>
        <p:txBody>
          <a:bodyPr>
            <a:normAutofit fontScale="90000"/>
          </a:bodyPr>
          <a:p>
            <a:r>
              <a:rPr lang="en-US" altLang="zh-CN"/>
              <a:t> </a:t>
            </a:r>
            <a:endParaRPr lang="en-US" altLang="zh-CN"/>
          </a:p>
        </p:txBody>
      </p:sp>
      <p:sp>
        <p:nvSpPr>
          <p:cNvPr id="6" name="椭圆 5"/>
          <p:cNvSpPr/>
          <p:nvPr/>
        </p:nvSpPr>
        <p:spPr>
          <a:xfrm>
            <a:off x="1152525" y="542290"/>
            <a:ext cx="938530" cy="948055"/>
          </a:xfrm>
          <a:prstGeom prst="ellipse">
            <a:avLst/>
          </a:prstGeom>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sp>
        <p:nvSpPr>
          <p:cNvPr id="4" name="文本框 3"/>
          <p:cNvSpPr txBox="1"/>
          <p:nvPr/>
        </p:nvSpPr>
        <p:spPr>
          <a:xfrm>
            <a:off x="1268730" y="668655"/>
            <a:ext cx="6096000" cy="645160"/>
          </a:xfrm>
          <a:prstGeom prst="rect">
            <a:avLst/>
          </a:prstGeom>
          <a:noFill/>
        </p:spPr>
        <p:txBody>
          <a:bodyPr wrap="square" rtlCol="0" anchor="t">
            <a:spAutoFit/>
          </a:bodyPr>
          <a:p>
            <a:r>
              <a:rPr lang="en-US" altLang="zh-CN" sz="3600">
                <a:solidFill>
                  <a:schemeClr val="bg1"/>
                </a:solidFill>
                <a:sym typeface="+mn-ea"/>
              </a:rPr>
              <a:t>05 </a:t>
            </a:r>
            <a:endParaRPr lang="en-US" altLang="zh-CN" sz="3600">
              <a:solidFill>
                <a:schemeClr val="bg1"/>
              </a:solidFill>
              <a:sym typeface="+mn-ea"/>
            </a:endParaRPr>
          </a:p>
        </p:txBody>
      </p:sp>
      <p:sp>
        <p:nvSpPr>
          <p:cNvPr id="5" name="文本框 4"/>
          <p:cNvSpPr txBox="1"/>
          <p:nvPr/>
        </p:nvSpPr>
        <p:spPr>
          <a:xfrm>
            <a:off x="793750" y="2994025"/>
            <a:ext cx="6096000" cy="706755"/>
          </a:xfrm>
          <a:prstGeom prst="rect">
            <a:avLst/>
          </a:prstGeom>
          <a:noFill/>
        </p:spPr>
        <p:txBody>
          <a:bodyPr wrap="square" rtlCol="0" anchor="t">
            <a:spAutoFit/>
          </a:bodyPr>
          <a:p>
            <a:r>
              <a:rPr lang="zh-CN" altLang="en-US" sz="4000">
                <a:solidFill>
                  <a:schemeClr val="bg1"/>
                </a:solidFill>
                <a:latin typeface="黑体" panose="02010609060101010101" charset="-122"/>
                <a:ea typeface="黑体" panose="02010609060101010101" charset="-122"/>
                <a:sym typeface="+mn-ea"/>
              </a:rPr>
              <a:t>生物影响</a:t>
            </a:r>
            <a:r>
              <a:rPr lang="en-US" altLang="zh-CN" sz="4000">
                <a:solidFill>
                  <a:schemeClr val="bg1"/>
                </a:solidFill>
                <a:latin typeface="黑体" panose="02010609060101010101" charset="-122"/>
                <a:ea typeface="黑体" panose="02010609060101010101" charset="-122"/>
                <a:sym typeface="+mn-ea"/>
              </a:rPr>
              <a:t> </a:t>
            </a:r>
            <a:endParaRPr lang="en-US" altLang="zh-CN" sz="4000">
              <a:solidFill>
                <a:schemeClr val="bg1"/>
              </a:solidFill>
              <a:latin typeface="黑体" panose="02010609060101010101" charset="-122"/>
              <a:ea typeface="黑体" panose="02010609060101010101" charset="-122"/>
              <a:sym typeface="+mn-ea"/>
            </a:endParaRPr>
          </a:p>
        </p:txBody>
      </p:sp>
      <p:sp>
        <p:nvSpPr>
          <p:cNvPr id="8" name="内容占位符 7"/>
          <p:cNvSpPr/>
          <p:nvPr>
            <p:ph idx="1"/>
          </p:nvPr>
        </p:nvSpPr>
        <p:spPr>
          <a:xfrm>
            <a:off x="608330" y="1490345"/>
            <a:ext cx="1341120" cy="508635"/>
          </a:xfrm>
        </p:spPr>
        <p:txBody>
          <a:bodyPr/>
          <a:p>
            <a:pPr marL="0" indent="0">
              <a:buNone/>
            </a:pPr>
            <a:r>
              <a:rPr lang="en-US" altLang="zh-CN"/>
              <a:t> </a:t>
            </a:r>
            <a:endParaRPr lang="en-US" altLang="zh-CN"/>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heel spokes="8"/>
        <p:sndAc>
          <p:stSnd>
            <p:snd r:embed="rId3" name="wind.wav"/>
          </p:stSnd>
        </p:sndAc>
      </p:transition>
    </mc:Choice>
    <mc:Fallback>
      <p:transition spd="slow">
        <p:wheel spokes="8"/>
        <p:sndAc>
          <p:stSnd>
            <p:snd r:embed="rId3"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strVal val="#ppt_w*0.70"/>
                                          </p:val>
                                        </p:tav>
                                        <p:tav tm="100000">
                                          <p:val>
                                            <p:strVal val="#ppt_w"/>
                                          </p:val>
                                        </p:tav>
                                      </p:tavLst>
                                    </p:anim>
                                    <p:anim calcmode="lin" valueType="num">
                                      <p:cBhvr>
                                        <p:cTn id="23" dur="1000" fill="hold"/>
                                        <p:tgtEl>
                                          <p:spTgt spid="5"/>
                                        </p:tgtEl>
                                        <p:attrNameLst>
                                          <p:attrName>ppt_h</p:attrName>
                                        </p:attrNameLst>
                                      </p:cBhvr>
                                      <p:tavLst>
                                        <p:tav tm="0">
                                          <p:val>
                                            <p:strVal val="#ppt_h"/>
                                          </p:val>
                                        </p:tav>
                                        <p:tav tm="100000">
                                          <p:val>
                                            <p:strVal val="#ppt_h"/>
                                          </p:val>
                                        </p:tav>
                                      </p:tavLst>
                                    </p:anim>
                                    <p:animEffect transition="in" filter="fade">
                                      <p:cBhvr>
                                        <p:cTn id="24" dur="1000"/>
                                        <p:tgtEl>
                                          <p:spTgt spid="5"/>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p:cTn id="27" dur="10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28" dur="10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29"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4" grpId="0"/>
      <p:bldP spid="5" grpId="0"/>
      <p:bldP spid="8" grpId="0" build="p"/>
      <p:bldP spid="2" grpId="1"/>
      <p:bldP spid="6" grpId="1" animBg="1"/>
      <p:bldP spid="4" grpId="1"/>
      <p:bldP spid="5" grpId="1"/>
      <p:bldP spid="8"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851605" y="608400"/>
            <a:ext cx="10969200" cy="705600"/>
          </a:xfrm>
        </p:spPr>
        <p:txBody>
          <a:bodyPr/>
          <a:p>
            <a:r>
              <a:rPr lang="en-US" altLang="zh-CN"/>
              <a:t> </a:t>
            </a:r>
            <a:endParaRPr lang="en-US" altLang="zh-CN"/>
          </a:p>
        </p:txBody>
      </p:sp>
      <p:sp>
        <p:nvSpPr>
          <p:cNvPr id="3" name="内容占位符 2"/>
          <p:cNvSpPr>
            <a:spLocks noGrp="1"/>
          </p:cNvSpPr>
          <p:nvPr>
            <p:ph idx="1"/>
          </p:nvPr>
        </p:nvSpPr>
        <p:spPr>
          <a:xfrm>
            <a:off x="611505" y="1187450"/>
            <a:ext cx="10968990" cy="2240915"/>
          </a:xfrm>
        </p:spPr>
        <p:txBody>
          <a:bodyPr>
            <a:noAutofit/>
          </a:bodyPr>
          <a:p>
            <a:r>
              <a:rPr lang="zh-CN" altLang="en-US" sz="3200">
                <a:solidFill>
                  <a:schemeClr val="bg1"/>
                </a:solidFill>
              </a:rPr>
              <a:t>辐射引发自由基</a:t>
            </a:r>
            <a:endParaRPr lang="zh-CN" altLang="en-US" sz="3200">
              <a:solidFill>
                <a:schemeClr val="bg1"/>
              </a:solidFill>
            </a:endParaRPr>
          </a:p>
          <a:p>
            <a:r>
              <a:rPr lang="en-US" altLang="zh-CN" sz="3200">
                <a:solidFill>
                  <a:schemeClr val="bg1"/>
                </a:solidFill>
              </a:rPr>
              <a:t>DNA</a:t>
            </a:r>
            <a:r>
              <a:rPr lang="zh-CN" altLang="en-US" sz="3200">
                <a:solidFill>
                  <a:schemeClr val="bg1"/>
                </a:solidFill>
              </a:rPr>
              <a:t>损伤</a:t>
            </a:r>
            <a:endParaRPr lang="zh-CN" altLang="en-US" sz="3200">
              <a:solidFill>
                <a:schemeClr val="bg1"/>
              </a:solidFill>
            </a:endParaRPr>
          </a:p>
          <a:p>
            <a:r>
              <a:rPr lang="zh-CN" altLang="en-US" sz="3200">
                <a:solidFill>
                  <a:schemeClr val="bg1"/>
                </a:solidFill>
              </a:rPr>
              <a:t>细胞功能失调</a:t>
            </a:r>
            <a:endParaRPr lang="zh-CN" altLang="en-US" sz="3200">
              <a:solidFill>
                <a:schemeClr val="bg1"/>
              </a:solidFill>
            </a:endParaRPr>
          </a:p>
        </p:txBody>
      </p:sp>
      <p:sp>
        <p:nvSpPr>
          <p:cNvPr id="4" name="文本框 3"/>
          <p:cNvSpPr txBox="1"/>
          <p:nvPr/>
        </p:nvSpPr>
        <p:spPr>
          <a:xfrm>
            <a:off x="608330" y="3605530"/>
            <a:ext cx="6560185" cy="1384935"/>
          </a:xfrm>
          <a:prstGeom prst="rect">
            <a:avLst/>
          </a:prstGeom>
        </p:spPr>
        <p:txBody>
          <a:bodyPr>
            <a:noAutofit/>
          </a:bodyPr>
          <a:p>
            <a:r>
              <a:rPr lang="zh-CN" altLang="en-US" sz="2800" b="1" i="1">
                <a:solidFill>
                  <a:schemeClr val="bg1"/>
                </a:solidFill>
                <a:latin typeface="宋体" panose="02010600030101010101" pitchFamily="2" charset="-122"/>
                <a:ea typeface="宋体" panose="02010600030101010101" pitchFamily="2" charset="-122"/>
              </a:rPr>
              <a:t>辐射损伤线粒体和内质网等细胞器，干扰能量代谢和蛋白质合成，导致细胞功能全面衰退，最终死亡。</a:t>
            </a:r>
            <a:endParaRPr lang="zh-CN" altLang="en-US" sz="2800" b="1" i="1">
              <a:solidFill>
                <a:schemeClr val="bg1"/>
              </a:solidFill>
              <a:latin typeface="宋体" panose="02010600030101010101" pitchFamily="2" charset="-122"/>
              <a:ea typeface="宋体" panose="02010600030101010101"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10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9"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10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8" dur="1000"/>
                                        <p:tgtEl>
                                          <p:spTgt spid="3">
                                            <p:txEl>
                                              <p:pRg st="2" end="2"/>
                                            </p:txEl>
                                          </p:spTgt>
                                        </p:tgtEl>
                                      </p:cBhvr>
                                    </p:animEffect>
                                  </p:childTnLst>
                                </p:cTn>
                              </p:par>
                              <p:par>
                                <p:cTn id="29" presetID="29"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1000" fill="hold"/>
                                        <p:tgtEl>
                                          <p:spTgt spid="4"/>
                                        </p:tgtEl>
                                        <p:attrNameLst>
                                          <p:attrName>ppt_x</p:attrName>
                                        </p:attrNameLst>
                                      </p:cBhvr>
                                      <p:tavLst>
                                        <p:tav tm="0">
                                          <p:val>
                                            <p:strVal val="#ppt_x-.2"/>
                                          </p:val>
                                        </p:tav>
                                        <p:tav tm="100000">
                                          <p:val>
                                            <p:strVal val="#ppt_x"/>
                                          </p:val>
                                        </p:tav>
                                      </p:tavLst>
                                    </p:anim>
                                    <p:anim calcmode="lin" valueType="num">
                                      <p:cBhvr>
                                        <p:cTn id="32"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2" grpId="1"/>
      <p:bldP spid="3" grpId="1" build="p"/>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flipV="1">
            <a:off x="608330" y="607695"/>
            <a:ext cx="159385" cy="76200"/>
          </a:xfrm>
        </p:spPr>
        <p:txBody>
          <a:bodyPr/>
          <a:p>
            <a:r>
              <a:rPr lang="en-US" altLang="zh-CN"/>
              <a:t> </a:t>
            </a:r>
            <a:endParaRPr lang="en-US" altLang="zh-CN"/>
          </a:p>
        </p:txBody>
      </p:sp>
      <p:sp>
        <p:nvSpPr>
          <p:cNvPr id="3" name="内容占位符 2"/>
          <p:cNvSpPr>
            <a:spLocks noGrp="1"/>
          </p:cNvSpPr>
          <p:nvPr>
            <p:ph idx="1"/>
          </p:nvPr>
        </p:nvSpPr>
        <p:spPr>
          <a:xfrm>
            <a:off x="608330" y="5754370"/>
            <a:ext cx="788035" cy="495300"/>
          </a:xfrm>
        </p:spPr>
        <p:txBody>
          <a:bodyPr/>
          <a:p>
            <a:pPr marL="0" indent="0">
              <a:buNone/>
            </a:pPr>
            <a:r>
              <a:rPr lang="en-US" altLang="zh-CN"/>
              <a:t> </a:t>
            </a:r>
            <a:endParaRPr lang="en-US" altLang="zh-CN"/>
          </a:p>
        </p:txBody>
      </p:sp>
      <p:pic>
        <p:nvPicPr>
          <p:cNvPr id="4" name="图片 3"/>
          <p:cNvPicPr/>
          <p:nvPr/>
        </p:nvPicPr>
        <p:blipFill>
          <a:blip r:embed="rId2"/>
          <a:stretch>
            <a:fillRect/>
          </a:stretch>
        </p:blipFill>
        <p:spPr>
          <a:xfrm>
            <a:off x="391160" y="1706245"/>
            <a:ext cx="4991100" cy="2794000"/>
          </a:xfrm>
          <a:prstGeom prst="rect">
            <a:avLst/>
          </a:prstGeom>
        </p:spPr>
      </p:pic>
      <p:sp>
        <p:nvSpPr>
          <p:cNvPr id="6" name="文本框 5"/>
          <p:cNvSpPr txBox="1"/>
          <p:nvPr/>
        </p:nvSpPr>
        <p:spPr>
          <a:xfrm>
            <a:off x="391160" y="683895"/>
            <a:ext cx="6096000" cy="645160"/>
          </a:xfrm>
          <a:prstGeom prst="rect">
            <a:avLst/>
          </a:prstGeom>
          <a:noFill/>
        </p:spPr>
        <p:txBody>
          <a:bodyPr wrap="square" rtlCol="0" anchor="t">
            <a:spAutoFit/>
          </a:bodyPr>
          <a:p>
            <a:r>
              <a:rPr lang="zh-CN" altLang="en-US" sz="3600">
                <a:sym typeface="+mn-ea"/>
              </a:rPr>
              <a:t>基因突变</a:t>
            </a:r>
            <a:endParaRPr lang="zh-CN" altLang="en-US" sz="3600">
              <a:sym typeface="+mn-ea"/>
            </a:endParaRPr>
          </a:p>
        </p:txBody>
      </p:sp>
      <p:sp>
        <p:nvSpPr>
          <p:cNvPr id="7" name="文本框 6"/>
          <p:cNvSpPr txBox="1"/>
          <p:nvPr>
            <p:custDataLst>
              <p:tags r:id="rId3"/>
            </p:custDataLst>
          </p:nvPr>
        </p:nvSpPr>
        <p:spPr>
          <a:xfrm>
            <a:off x="5810250" y="1100773"/>
            <a:ext cx="5080000" cy="398780"/>
          </a:xfrm>
          <a:prstGeom prst="rect">
            <a:avLst/>
          </a:prstGeom>
        </p:spPr>
        <p:txBody>
          <a:bodyPr>
            <a:spAutoFit/>
          </a:bodyPr>
          <a:p>
            <a:r>
              <a:rPr lang="zh-CN" altLang="en-US" sz="2000">
                <a:latin typeface="微软雅黑" panose="020B0503020204020204" charset="-122"/>
                <a:ea typeface="微软雅黑" panose="020B0503020204020204" charset="-122"/>
              </a:rPr>
              <a:t>基因突变机制</a:t>
            </a:r>
            <a:endParaRPr lang="zh-CN" altLang="en-US" sz="2000">
              <a:latin typeface="微软雅黑" panose="020B0503020204020204" charset="-122"/>
              <a:ea typeface="微软雅黑" panose="020B0503020204020204" charset="-122"/>
            </a:endParaRPr>
          </a:p>
        </p:txBody>
      </p:sp>
      <p:sp>
        <p:nvSpPr>
          <p:cNvPr id="8" name="文本框 7"/>
          <p:cNvSpPr txBox="1"/>
          <p:nvPr>
            <p:custDataLst>
              <p:tags r:id="rId4"/>
            </p:custDataLst>
          </p:nvPr>
        </p:nvSpPr>
        <p:spPr>
          <a:xfrm>
            <a:off x="5810250" y="1587817"/>
            <a:ext cx="5080000" cy="922020"/>
          </a:xfrm>
          <a:prstGeom prst="rect">
            <a:avLst/>
          </a:prstGeom>
        </p:spPr>
        <p:txBody>
          <a:bodyPr>
            <a:spAutoFit/>
          </a:bodyPr>
          <a:p>
            <a:r>
              <a:rPr lang="zh-CN" altLang="en-US">
                <a:latin typeface="微软雅黑" panose="020B0503020204020204" charset="-122"/>
                <a:ea typeface="微软雅黑" panose="020B0503020204020204" charset="-122"/>
              </a:rPr>
              <a:t>辐射可导致</a:t>
            </a:r>
            <a:r>
              <a:rPr lang="en-US" altLang="zh-CN">
                <a:latin typeface="微软雅黑" panose="020B0503020204020204" charset="-122"/>
                <a:ea typeface="微软雅黑" panose="020B0503020204020204" charset="-122"/>
              </a:rPr>
              <a:t>DNA</a:t>
            </a:r>
            <a:r>
              <a:rPr lang="zh-CN" altLang="en-US">
                <a:latin typeface="微软雅黑" panose="020B0503020204020204" charset="-122"/>
                <a:ea typeface="微软雅黑" panose="020B0503020204020204" charset="-122"/>
              </a:rPr>
              <a:t>链断裂或碱基损伤，引发基因突变。突变类型包括点突变、插入和缺失，影响基因的正常功能表达。</a:t>
            </a:r>
            <a:endParaRPr lang="zh-CN" altLang="en-US">
              <a:latin typeface="微软雅黑" panose="020B0503020204020204" charset="-122"/>
              <a:ea typeface="微软雅黑" panose="020B0503020204020204" charset="-122"/>
            </a:endParaRPr>
          </a:p>
        </p:txBody>
      </p:sp>
      <p:sp>
        <p:nvSpPr>
          <p:cNvPr id="9" name="文本框 8"/>
          <p:cNvSpPr txBox="1"/>
          <p:nvPr>
            <p:custDataLst>
              <p:tags r:id="rId5"/>
            </p:custDataLst>
          </p:nvPr>
        </p:nvSpPr>
        <p:spPr>
          <a:xfrm>
            <a:off x="5810250" y="2675573"/>
            <a:ext cx="5080000" cy="398780"/>
          </a:xfrm>
          <a:prstGeom prst="rect">
            <a:avLst/>
          </a:prstGeom>
        </p:spPr>
        <p:txBody>
          <a:bodyPr>
            <a:spAutoFit/>
          </a:bodyPr>
          <a:p>
            <a:r>
              <a:rPr lang="zh-CN" altLang="en-US" sz="2000">
                <a:latin typeface="微软雅黑" panose="020B0503020204020204" charset="-122"/>
                <a:ea typeface="微软雅黑" panose="020B0503020204020204" charset="-122"/>
              </a:rPr>
              <a:t>突变与癌症</a:t>
            </a:r>
            <a:endParaRPr lang="zh-CN" altLang="en-US" sz="2000">
              <a:latin typeface="微软雅黑" panose="020B0503020204020204" charset="-122"/>
              <a:ea typeface="微软雅黑" panose="020B0503020204020204" charset="-122"/>
            </a:endParaRPr>
          </a:p>
        </p:txBody>
      </p:sp>
      <p:sp>
        <p:nvSpPr>
          <p:cNvPr id="10" name="文本框 9"/>
          <p:cNvSpPr txBox="1"/>
          <p:nvPr>
            <p:custDataLst>
              <p:tags r:id="rId6"/>
            </p:custDataLst>
          </p:nvPr>
        </p:nvSpPr>
        <p:spPr>
          <a:xfrm>
            <a:off x="5891530" y="3302952"/>
            <a:ext cx="5080000" cy="922020"/>
          </a:xfrm>
          <a:prstGeom prst="rect">
            <a:avLst/>
          </a:prstGeom>
        </p:spPr>
        <p:txBody>
          <a:bodyPr>
            <a:spAutoFit/>
          </a:bodyPr>
          <a:p>
            <a:r>
              <a:rPr lang="zh-CN" altLang="en-US">
                <a:latin typeface="微软雅黑" panose="020B0503020204020204" charset="-122"/>
                <a:ea typeface="微软雅黑" panose="020B0503020204020204" charset="-122"/>
              </a:rPr>
              <a:t>辐射诱发的基因突变可能激活原癌基因或抑制抑癌基因，增加细胞癌变风险。常见癌症包括白血病、甲状腺癌等。</a:t>
            </a:r>
            <a:endParaRPr lang="zh-CN" altLang="en-US">
              <a:latin typeface="微软雅黑" panose="020B0503020204020204" charset="-122"/>
              <a:ea typeface="微软雅黑" panose="020B0503020204020204" charset="-122"/>
            </a:endParaRPr>
          </a:p>
        </p:txBody>
      </p:sp>
      <p:sp>
        <p:nvSpPr>
          <p:cNvPr id="11" name="文本框 10"/>
          <p:cNvSpPr txBox="1"/>
          <p:nvPr>
            <p:custDataLst>
              <p:tags r:id="rId7"/>
            </p:custDataLst>
          </p:nvPr>
        </p:nvSpPr>
        <p:spPr>
          <a:xfrm>
            <a:off x="5891530" y="4144328"/>
            <a:ext cx="5080000" cy="398780"/>
          </a:xfrm>
          <a:prstGeom prst="rect">
            <a:avLst/>
          </a:prstGeom>
        </p:spPr>
        <p:txBody>
          <a:bodyPr>
            <a:spAutoFit/>
          </a:bodyPr>
          <a:p>
            <a:r>
              <a:rPr lang="zh-CN" altLang="en-US" sz="2000">
                <a:latin typeface="微软雅黑" panose="020B0503020204020204" charset="-122"/>
                <a:ea typeface="微软雅黑" panose="020B0503020204020204" charset="-122"/>
              </a:rPr>
              <a:t>遗传影响</a:t>
            </a:r>
            <a:endParaRPr lang="zh-CN" altLang="en-US" sz="2000">
              <a:latin typeface="微软雅黑" panose="020B0503020204020204" charset="-122"/>
              <a:ea typeface="微软雅黑" panose="020B0503020204020204" charset="-122"/>
            </a:endParaRPr>
          </a:p>
        </p:txBody>
      </p:sp>
      <p:sp>
        <p:nvSpPr>
          <p:cNvPr id="12" name="文本框 11"/>
          <p:cNvSpPr txBox="1"/>
          <p:nvPr>
            <p:custDataLst>
              <p:tags r:id="rId8"/>
            </p:custDataLst>
          </p:nvPr>
        </p:nvSpPr>
        <p:spPr>
          <a:xfrm>
            <a:off x="5810250" y="4663122"/>
            <a:ext cx="5080000" cy="645160"/>
          </a:xfrm>
          <a:prstGeom prst="rect">
            <a:avLst/>
          </a:prstGeom>
        </p:spPr>
        <p:txBody>
          <a:bodyPr>
            <a:spAutoFit/>
          </a:bodyPr>
          <a:p>
            <a:r>
              <a:rPr lang="zh-CN" altLang="en-US">
                <a:latin typeface="微软雅黑" panose="020B0503020204020204" charset="-122"/>
                <a:ea typeface="微软雅黑" panose="020B0503020204020204" charset="-122"/>
              </a:rPr>
              <a:t>生殖细胞中的基因突变可通过遗传传递给后代，导致先天性畸形或遗传性疾病，如唐氏综合征等。</a:t>
            </a:r>
            <a:endParaRPr lang="zh-CN" altLang="en-US">
              <a:latin typeface="微软雅黑" panose="020B0503020204020204" charset="-122"/>
              <a:ea typeface="微软雅黑" panose="020B0503020204020204" charset="-122"/>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200">
        <p:dissolve/>
        <p:sndAc>
          <p:stSnd>
            <p:snd r:embed="rId10" name="push.wav"/>
          </p:stSnd>
        </p:sndAc>
      </p:transition>
    </mc:Choice>
    <mc:Fallback>
      <p:transition spd="slow">
        <p:dissolve/>
        <p:sndAc>
          <p:stSnd>
            <p:snd r:embed="rId10" name="pu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downLeft)">
                                      <p:cBhvr>
                                        <p:cTn id="13" dur="500"/>
                                        <p:tgtEl>
                                          <p:spTgt spid="7"/>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trips(downLeft)">
                                      <p:cBhvr>
                                        <p:cTn id="19" dur="500"/>
                                        <p:tgtEl>
                                          <p:spTgt spid="9"/>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Left)">
                                      <p:cBhvr>
                                        <p:cTn id="22" dur="500"/>
                                        <p:tgtEl>
                                          <p:spTgt spid="10"/>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strips(downLeft)">
                                      <p:cBhvr>
                                        <p:cTn id="25" dur="500"/>
                                        <p:tgtEl>
                                          <p:spTgt spid="11"/>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strips(downLeft)">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9" grpId="0"/>
      <p:bldP spid="10" grpId="0"/>
      <p:bldP spid="11" grpId="0"/>
      <p:bldP spid="12" grpId="0"/>
      <p:bldP spid="7" grpId="1"/>
      <p:bldP spid="8" grpId="1"/>
      <p:bldP spid="9" grpId="1"/>
      <p:bldP spid="10" grpId="1"/>
      <p:bldP spid="11" grpId="1"/>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flipV="1">
            <a:off x="608330" y="295275"/>
            <a:ext cx="3173730" cy="313055"/>
          </a:xfrm>
        </p:spPr>
        <p:txBody>
          <a:bodyPr>
            <a:normAutofit fontScale="90000"/>
          </a:bodyPr>
          <a:p>
            <a:r>
              <a:rPr lang="en-US" altLang="zh-CN"/>
              <a:t> </a:t>
            </a:r>
            <a:endParaRPr lang="en-US" altLang="zh-CN"/>
          </a:p>
        </p:txBody>
      </p:sp>
      <p:sp>
        <p:nvSpPr>
          <p:cNvPr id="6" name="椭圆 5"/>
          <p:cNvSpPr/>
          <p:nvPr/>
        </p:nvSpPr>
        <p:spPr>
          <a:xfrm>
            <a:off x="1152525" y="542290"/>
            <a:ext cx="938530" cy="948055"/>
          </a:xfrm>
          <a:prstGeom prst="ellipse">
            <a:avLst/>
          </a:prstGeom>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sp>
        <p:nvSpPr>
          <p:cNvPr id="4" name="文本框 3"/>
          <p:cNvSpPr txBox="1"/>
          <p:nvPr/>
        </p:nvSpPr>
        <p:spPr>
          <a:xfrm>
            <a:off x="1245870" y="668655"/>
            <a:ext cx="6096000" cy="645160"/>
          </a:xfrm>
          <a:prstGeom prst="rect">
            <a:avLst/>
          </a:prstGeom>
          <a:noFill/>
        </p:spPr>
        <p:txBody>
          <a:bodyPr wrap="square" rtlCol="0" anchor="t">
            <a:spAutoFit/>
          </a:bodyPr>
          <a:p>
            <a:r>
              <a:rPr lang="en-US" altLang="zh-CN" sz="3600">
                <a:solidFill>
                  <a:schemeClr val="bg1"/>
                </a:solidFill>
                <a:sym typeface="+mn-ea"/>
              </a:rPr>
              <a:t>06 </a:t>
            </a:r>
            <a:endParaRPr lang="en-US" altLang="zh-CN" sz="3600">
              <a:solidFill>
                <a:schemeClr val="bg1"/>
              </a:solidFill>
              <a:sym typeface="+mn-ea"/>
            </a:endParaRPr>
          </a:p>
        </p:txBody>
      </p:sp>
      <p:sp>
        <p:nvSpPr>
          <p:cNvPr id="5" name="文本框 4"/>
          <p:cNvSpPr txBox="1"/>
          <p:nvPr/>
        </p:nvSpPr>
        <p:spPr>
          <a:xfrm>
            <a:off x="1152525" y="3075305"/>
            <a:ext cx="6096000" cy="706755"/>
          </a:xfrm>
          <a:prstGeom prst="rect">
            <a:avLst/>
          </a:prstGeom>
          <a:noFill/>
        </p:spPr>
        <p:txBody>
          <a:bodyPr wrap="square" rtlCol="0" anchor="t">
            <a:spAutoFit/>
          </a:bodyPr>
          <a:p>
            <a:r>
              <a:rPr lang="zh-CN" altLang="en-US" sz="4000">
                <a:solidFill>
                  <a:schemeClr val="bg1"/>
                </a:solidFill>
                <a:latin typeface="黑体" panose="02010609060101010101" charset="-122"/>
                <a:ea typeface="黑体" panose="02010609060101010101" charset="-122"/>
                <a:sym typeface="+mn-ea"/>
              </a:rPr>
              <a:t>生活中的辐射</a:t>
            </a:r>
            <a:endParaRPr lang="zh-CN" altLang="en-US" sz="4000">
              <a:solidFill>
                <a:schemeClr val="bg1"/>
              </a:solidFill>
              <a:latin typeface="黑体" panose="02010609060101010101" charset="-122"/>
              <a:ea typeface="黑体" panose="02010609060101010101" charset="-122"/>
              <a:sym typeface="+mn-ea"/>
            </a:endParaRPr>
          </a:p>
        </p:txBody>
      </p:sp>
      <p:sp>
        <p:nvSpPr>
          <p:cNvPr id="8" name="内容占位符 7"/>
          <p:cNvSpPr/>
          <p:nvPr>
            <p:ph idx="1"/>
          </p:nvPr>
        </p:nvSpPr>
        <p:spPr>
          <a:xfrm flipH="1">
            <a:off x="445770" y="1490345"/>
            <a:ext cx="162560" cy="793750"/>
          </a:xfrm>
        </p:spPr>
        <p:txBody>
          <a:bodyPr/>
          <a:p>
            <a:pPr marL="0" indent="0">
              <a:buNone/>
            </a:pPr>
            <a:r>
              <a:rPr lang="en-US" altLang="zh-CN"/>
              <a:t> </a:t>
            </a:r>
            <a:endParaRPr lang="en-US" altLang="zh-CN"/>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00">
        <p14:prism/>
        <p:sndAc>
          <p:stSnd>
            <p:snd r:embed="rId3" name="voltage.wav"/>
          </p:stSnd>
        </p:sndAc>
      </p:transition>
    </mc:Choice>
    <mc:Fallback>
      <p:transition spd="slow">
        <p:fade/>
        <p:sndAc>
          <p:stSnd>
            <p:snd r:embed="rId3" name="voltage.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夜晚手机危害</a:t>
            </a:r>
            <a:endParaRPr lang="zh-CN" altLang="en-US"/>
          </a:p>
        </p:txBody>
      </p:sp>
      <p:sp>
        <p:nvSpPr>
          <p:cNvPr id="3" name="内容占位符 2"/>
          <p:cNvSpPr>
            <a:spLocks noGrp="1"/>
          </p:cNvSpPr>
          <p:nvPr>
            <p:ph idx="1"/>
          </p:nvPr>
        </p:nvSpPr>
        <p:spPr/>
        <p:txBody>
          <a:bodyPr/>
          <a:p>
            <a:pPr marL="0" indent="0">
              <a:buNone/>
            </a:pPr>
            <a:r>
              <a:rPr lang="zh-CN" altLang="en-US" sz="2400">
                <a:solidFill>
                  <a:schemeClr val="tx1"/>
                </a:solidFill>
              </a:rPr>
              <a:t>手机辐射机制</a:t>
            </a:r>
            <a:endParaRPr lang="zh-CN" altLang="en-US" sz="2400">
              <a:solidFill>
                <a:schemeClr val="tx1"/>
              </a:solidFill>
            </a:endParaRPr>
          </a:p>
        </p:txBody>
      </p:sp>
      <p:sp>
        <p:nvSpPr>
          <p:cNvPr id="4" name="文本框 3"/>
          <p:cNvSpPr txBox="1"/>
          <p:nvPr/>
        </p:nvSpPr>
        <p:spPr>
          <a:xfrm>
            <a:off x="608330" y="2063432"/>
            <a:ext cx="5080000" cy="829945"/>
          </a:xfrm>
          <a:prstGeom prst="rect">
            <a:avLst/>
          </a:prstGeom>
        </p:spPr>
        <p:txBody>
          <a:bodyPr>
            <a:spAutoFit/>
          </a:bodyPr>
          <a:p>
            <a:r>
              <a:rPr lang="zh-CN" altLang="en-US" sz="1600">
                <a:latin typeface="微软雅黑" panose="020B0503020204020204" charset="-122"/>
                <a:ea typeface="微软雅黑" panose="020B0503020204020204" charset="-122"/>
              </a:rPr>
              <a:t>夜晚使用手机时，设备发出电磁辐射，可能穿透皮肤组织，影响细胞正常功能。辐射能量可激发自由基，导致</a:t>
            </a:r>
            <a:r>
              <a:rPr lang="en-US" altLang="zh-CN" sz="1600">
                <a:latin typeface="微软雅黑" panose="020B0503020204020204" charset="-122"/>
                <a:ea typeface="微软雅黑" panose="020B0503020204020204" charset="-122"/>
              </a:rPr>
              <a:t>DNA</a:t>
            </a:r>
            <a:r>
              <a:rPr lang="zh-CN" altLang="en-US" sz="1600">
                <a:latin typeface="微软雅黑" panose="020B0503020204020204" charset="-122"/>
                <a:ea typeface="微软雅黑" panose="020B0503020204020204" charset="-122"/>
              </a:rPr>
              <a:t>损伤，进而引发基因突变。</a:t>
            </a:r>
            <a:endParaRPr lang="zh-CN" altLang="en-US" sz="1600">
              <a:latin typeface="微软雅黑" panose="020B0503020204020204" charset="-122"/>
              <a:ea typeface="微软雅黑" panose="020B0503020204020204" charset="-122"/>
            </a:endParaRPr>
          </a:p>
        </p:txBody>
      </p:sp>
      <p:sp>
        <p:nvSpPr>
          <p:cNvPr id="5" name="文本框 4"/>
          <p:cNvSpPr txBox="1"/>
          <p:nvPr/>
        </p:nvSpPr>
        <p:spPr>
          <a:xfrm>
            <a:off x="608330" y="3029903"/>
            <a:ext cx="5080000" cy="460375"/>
          </a:xfrm>
          <a:prstGeom prst="rect">
            <a:avLst/>
          </a:prstGeom>
        </p:spPr>
        <p:txBody>
          <a:bodyPr>
            <a:spAutoFit/>
          </a:bodyPr>
          <a:p>
            <a:r>
              <a:rPr lang="zh-CN" altLang="en-US" sz="2400">
                <a:latin typeface="微软雅黑" panose="020B0503020204020204" charset="-122"/>
                <a:ea typeface="微软雅黑" panose="020B0503020204020204" charset="-122"/>
              </a:rPr>
              <a:t>睡眠干扰</a:t>
            </a:r>
            <a:endParaRPr lang="zh-CN" altLang="en-US" sz="2400">
              <a:latin typeface="微软雅黑" panose="020B0503020204020204" charset="-122"/>
              <a:ea typeface="微软雅黑" panose="020B0503020204020204" charset="-122"/>
            </a:endParaRPr>
          </a:p>
        </p:txBody>
      </p:sp>
      <p:sp>
        <p:nvSpPr>
          <p:cNvPr id="6" name="文本框 5"/>
          <p:cNvSpPr txBox="1"/>
          <p:nvPr/>
        </p:nvSpPr>
        <p:spPr>
          <a:xfrm>
            <a:off x="717550" y="3490595"/>
            <a:ext cx="5500370" cy="1033145"/>
          </a:xfrm>
          <a:prstGeom prst="rect">
            <a:avLst/>
          </a:prstGeom>
        </p:spPr>
        <p:txBody>
          <a:bodyPr>
            <a:noAutofit/>
          </a:bodyPr>
          <a:p>
            <a:r>
              <a:rPr lang="zh-CN" altLang="en-US" sz="1600">
                <a:latin typeface="微软雅黑" panose="020B0503020204020204" charset="-122"/>
                <a:ea typeface="微软雅黑" panose="020B0503020204020204" charset="-122"/>
              </a:rPr>
              <a:t>夜晚手机蓝光抑制褪黑素分泌，干扰人体生物钟，导致睡眠质量下降。长期睡眠不足影响记忆力和认知功能，加剧辐射对人体的危害。</a:t>
            </a:r>
            <a:endParaRPr lang="zh-CN" altLang="en-US" sz="1600">
              <a:latin typeface="微软雅黑" panose="020B0503020204020204" charset="-122"/>
              <a:ea typeface="微软雅黑" panose="020B0503020204020204" charset="-122"/>
            </a:endParaRPr>
          </a:p>
        </p:txBody>
      </p:sp>
      <p:pic>
        <p:nvPicPr>
          <p:cNvPr id="7" name="图片 6"/>
          <p:cNvPicPr/>
          <p:nvPr/>
        </p:nvPicPr>
        <p:blipFill>
          <a:blip r:embed="rId2"/>
          <a:stretch>
            <a:fillRect/>
          </a:stretch>
        </p:blipFill>
        <p:spPr>
          <a:xfrm>
            <a:off x="8143240" y="608330"/>
            <a:ext cx="2857500" cy="2857500"/>
          </a:xfrm>
          <a:prstGeom prst="rect">
            <a:avLst/>
          </a:prstGeom>
        </p:spPr>
      </p:pic>
      <p:pic>
        <p:nvPicPr>
          <p:cNvPr id="8" name="图片 7"/>
          <p:cNvPicPr>
            <a:picLocks noChangeAspect="1"/>
          </p:cNvPicPr>
          <p:nvPr/>
        </p:nvPicPr>
        <p:blipFill>
          <a:blip r:embed="rId3"/>
          <a:stretch>
            <a:fillRect/>
          </a:stretch>
        </p:blipFill>
        <p:spPr>
          <a:xfrm>
            <a:off x="6218555" y="3599180"/>
            <a:ext cx="5730875" cy="29845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5" name="laser.wav"/>
          </p:stSnd>
        </p:sndAc>
      </p:transition>
    </mc:Choice>
    <mc:Fallback>
      <p:transition spd="slow">
        <p:fade/>
        <p:sndAc>
          <p:stSnd>
            <p:snd r:embed="rId5" name="las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strVal val="#ppt_w*0.70"/>
                                          </p:val>
                                        </p:tav>
                                        <p:tav tm="100000">
                                          <p:val>
                                            <p:strVal val="#ppt_w"/>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animEffect transition="in" filter="fade">
                                      <p:cBhvr>
                                        <p:cTn id="29" dur="1000"/>
                                        <p:tgtEl>
                                          <p:spTgt spid="7"/>
                                        </p:tgtEl>
                                      </p:cBhvr>
                                    </p:animEffect>
                                  </p:childTnLst>
                                </p:cTn>
                              </p:par>
                              <p:par>
                                <p:cTn id="30" presetID="55"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000" fill="hold"/>
                                        <p:tgtEl>
                                          <p:spTgt spid="8"/>
                                        </p:tgtEl>
                                        <p:attrNameLst>
                                          <p:attrName>ppt_w</p:attrName>
                                        </p:attrNameLst>
                                      </p:cBhvr>
                                      <p:tavLst>
                                        <p:tav tm="0">
                                          <p:val>
                                            <p:strVal val="#ppt_w*0.70"/>
                                          </p:val>
                                        </p:tav>
                                        <p:tav tm="100000">
                                          <p:val>
                                            <p:strVal val="#ppt_w"/>
                                          </p:val>
                                        </p:tav>
                                      </p:tavLst>
                                    </p:anim>
                                    <p:anim calcmode="lin" valueType="num">
                                      <p:cBhvr>
                                        <p:cTn id="33" dur="1000" fill="hold"/>
                                        <p:tgtEl>
                                          <p:spTgt spid="8"/>
                                        </p:tgtEl>
                                        <p:attrNameLst>
                                          <p:attrName>ppt_h</p:attrName>
                                        </p:attrNameLst>
                                      </p:cBhvr>
                                      <p:tavLst>
                                        <p:tav tm="0">
                                          <p:val>
                                            <p:strVal val="#ppt_h"/>
                                          </p:val>
                                        </p:tav>
                                        <p:tav tm="100000">
                                          <p:val>
                                            <p:strVal val="#ppt_h"/>
                                          </p:val>
                                        </p:tav>
                                      </p:tavLst>
                                    </p:anim>
                                    <p:animEffect transition="in" filter="fade">
                                      <p:cBhvr>
                                        <p:cTn id="3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4" grpId="1"/>
      <p:bldP spid="5" grpId="1"/>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放射性物质</a:t>
            </a:r>
            <a:endParaRPr lang="zh-CN" altLang="en-US"/>
          </a:p>
        </p:txBody>
      </p:sp>
      <p:sp>
        <p:nvSpPr>
          <p:cNvPr id="3" name="内容占位符 2"/>
          <p:cNvSpPr>
            <a:spLocks noGrp="1"/>
          </p:cNvSpPr>
          <p:nvPr>
            <p:ph idx="1"/>
          </p:nvPr>
        </p:nvSpPr>
        <p:spPr/>
        <p:txBody>
          <a:bodyPr/>
          <a:p>
            <a:pPr marL="0" indent="0">
              <a:buNone/>
            </a:pPr>
            <a:r>
              <a:rPr lang="zh-CN" altLang="en-US" sz="2400"/>
              <a:t>放射性物质定义：</a:t>
            </a:r>
            <a:endParaRPr lang="zh-CN" altLang="en-US" sz="2400"/>
          </a:p>
          <a:p>
            <a:pPr marL="0" indent="0">
              <a:buNone/>
            </a:pPr>
            <a:r>
              <a:rPr lang="zh-CN" altLang="en-US"/>
              <a:t>放射性物质是指能自发释放出辐射的原子核，包括</a:t>
            </a:r>
            <a:r>
              <a:rPr lang="en-US" altLang="zh-CN"/>
              <a:t>α</a:t>
            </a:r>
            <a:r>
              <a:rPr lang="zh-CN" altLang="en-US"/>
              <a:t>、</a:t>
            </a:r>
            <a:r>
              <a:rPr lang="en-US" altLang="zh-CN"/>
              <a:t>β</a:t>
            </a:r>
            <a:r>
              <a:rPr lang="zh-CN" altLang="en-US"/>
              <a:t>、</a:t>
            </a:r>
            <a:r>
              <a:rPr lang="en-US" altLang="zh-CN"/>
              <a:t>γ</a:t>
            </a:r>
            <a:r>
              <a:rPr lang="zh-CN" altLang="en-US"/>
              <a:t>射线等。这些物质在自然界中广泛存在，也可通过人工核反应产生。</a:t>
            </a:r>
            <a:endParaRPr lang="zh-CN" altLang="en-US"/>
          </a:p>
          <a:p>
            <a:pPr marL="0" indent="0">
              <a:buNone/>
            </a:pPr>
            <a:endParaRPr lang="zh-CN" altLang="en-US"/>
          </a:p>
          <a:p>
            <a:pPr marL="0" indent="0">
              <a:buNone/>
            </a:pPr>
            <a:r>
              <a:rPr lang="zh-CN" altLang="en-US" sz="2400"/>
              <a:t>辐射防护措施：</a:t>
            </a:r>
            <a:endParaRPr lang="zh-CN" altLang="en-US" sz="2400"/>
          </a:p>
          <a:p>
            <a:pPr marL="0" indent="0">
              <a:buNone/>
            </a:pPr>
            <a:r>
              <a:rPr lang="zh-CN" altLang="en-US"/>
              <a:t>减少辐射暴露是防护关键，包括屏蔽防护、距离防护和时间防护。日常生活中需注意避免接触高辐射环境及物品。</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p:cTn id="37"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 grpId="1"/>
      <p:bldP spid="3"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608330" y="608330"/>
            <a:ext cx="229870" cy="76200"/>
          </a:xfrm>
        </p:spPr>
        <p:txBody>
          <a:bodyPr/>
          <a:p>
            <a:r>
              <a:rPr lang="en-US" altLang="zh-CN"/>
              <a:t> </a:t>
            </a:r>
            <a:endParaRPr lang="en-US" altLang="zh-CN"/>
          </a:p>
        </p:txBody>
      </p:sp>
      <p:sp>
        <p:nvSpPr>
          <p:cNvPr id="5" name="内容占位符 4"/>
          <p:cNvSpPr/>
          <p:nvPr>
            <p:ph idx="1"/>
          </p:nvPr>
        </p:nvSpPr>
        <p:spPr>
          <a:xfrm flipH="1" flipV="1">
            <a:off x="577215" y="1376680"/>
            <a:ext cx="76200" cy="113665"/>
          </a:xfrm>
        </p:spPr>
        <p:txBody>
          <a:bodyPr/>
          <a:p>
            <a:pPr marL="0" indent="0">
              <a:buNone/>
            </a:pPr>
            <a:r>
              <a:rPr lang="en-US" altLang="zh-CN"/>
              <a:t> </a:t>
            </a:r>
            <a:endParaRPr lang="en-US" altLang="zh-CN"/>
          </a:p>
        </p:txBody>
      </p:sp>
      <p:sp>
        <p:nvSpPr>
          <p:cNvPr id="7" name="文本框 6"/>
          <p:cNvSpPr txBox="1"/>
          <p:nvPr/>
        </p:nvSpPr>
        <p:spPr>
          <a:xfrm>
            <a:off x="608330" y="608330"/>
            <a:ext cx="6096000" cy="768350"/>
          </a:xfrm>
          <a:prstGeom prst="rect">
            <a:avLst/>
          </a:prstGeom>
          <a:noFill/>
        </p:spPr>
        <p:txBody>
          <a:bodyPr wrap="square" rtlCol="0" anchor="t">
            <a:spAutoFit/>
          </a:bodyPr>
          <a:p>
            <a:r>
              <a:rPr lang="zh-CN" altLang="en-US" sz="4400">
                <a:ln w="6600">
                  <a:solidFill>
                    <a:schemeClr val="accent2"/>
                  </a:solidFill>
                  <a:prstDash val="solid"/>
                </a:ln>
                <a:solidFill>
                  <a:srgbClr val="FFFFFF"/>
                </a:solidFill>
                <a:effectLst>
                  <a:outerShdw dist="38100" dir="2700000" algn="tl" rotWithShape="0">
                    <a:schemeClr val="accent2"/>
                  </a:outerShdw>
                </a:effectLst>
              </a:rPr>
              <a:t>目录</a:t>
            </a:r>
            <a:endParaRPr lang="zh-CN" altLang="en-US" sz="4400">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文本框 9"/>
          <p:cNvSpPr txBox="1"/>
          <p:nvPr>
            <p:custDataLst>
              <p:tags r:id="rId2"/>
            </p:custDataLst>
          </p:nvPr>
        </p:nvSpPr>
        <p:spPr>
          <a:xfrm>
            <a:off x="838200" y="1889760"/>
            <a:ext cx="1649730" cy="513080"/>
          </a:xfrm>
          <a:prstGeom prst="rect">
            <a:avLst/>
          </a:prstGeom>
        </p:spPr>
        <p:txBody>
          <a:bodyPr>
            <a:noAutofit/>
            <a:scene3d>
              <a:camera prst="orthographicFront"/>
              <a:lightRig rig="threePt" dir="t"/>
            </a:scene3d>
          </a:bodyPr>
          <a:p>
            <a:pPr algn="ctr"/>
            <a:r>
              <a:rPr lang="en-US" altLang="zh-CN" sz="4000">
                <a:ln>
                  <a:solidFill>
                    <a:schemeClr val="bg1"/>
                  </a:solidFill>
                </a:ln>
                <a:solidFill>
                  <a:schemeClr val="accent1"/>
                </a:solidFill>
                <a:effectLst>
                  <a:outerShdw blurRad="38100" dist="25400" dir="5400000" algn="ctr" rotWithShape="0">
                    <a:srgbClr val="6E747A">
                      <a:alpha val="43000"/>
                    </a:srgbClr>
                  </a:outerShdw>
                </a:effectLst>
              </a:rPr>
              <a:t>01</a:t>
            </a:r>
            <a:endParaRPr lang="en-US" altLang="zh-CN" sz="4000">
              <a:ln>
                <a:solidFill>
                  <a:schemeClr val="bg1"/>
                </a:solidFill>
              </a:ln>
              <a:solidFill>
                <a:schemeClr val="accent1"/>
              </a:solidFill>
              <a:effectLst>
                <a:outerShdw blurRad="38100" dist="25400" dir="5400000" algn="ctr" rotWithShape="0">
                  <a:srgbClr val="6E747A">
                    <a:alpha val="43000"/>
                  </a:srgbClr>
                </a:outerShdw>
              </a:effectLst>
            </a:endParaRPr>
          </a:p>
        </p:txBody>
      </p:sp>
      <p:sp>
        <p:nvSpPr>
          <p:cNvPr id="11" name="文本框 10"/>
          <p:cNvSpPr txBox="1"/>
          <p:nvPr>
            <p:custDataLst>
              <p:tags r:id="rId3"/>
            </p:custDataLst>
          </p:nvPr>
        </p:nvSpPr>
        <p:spPr>
          <a:xfrm>
            <a:off x="653415" y="2915920"/>
            <a:ext cx="1911350" cy="706755"/>
          </a:xfrm>
          <a:prstGeom prst="rect">
            <a:avLst/>
          </a:prstGeom>
          <a:noFill/>
        </p:spPr>
        <p:txBody>
          <a:bodyPr wrap="square" rtlCol="0" anchor="t">
            <a:spAutoFit/>
          </a:bodyPr>
          <a:p>
            <a:pPr algn="ctr"/>
            <a:r>
              <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rPr>
              <a:t>02</a:t>
            </a:r>
            <a:endPar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endParaRPr>
          </a:p>
        </p:txBody>
      </p:sp>
      <p:sp>
        <p:nvSpPr>
          <p:cNvPr id="12" name="文本框 11"/>
          <p:cNvSpPr txBox="1"/>
          <p:nvPr>
            <p:custDataLst>
              <p:tags r:id="rId4"/>
            </p:custDataLst>
          </p:nvPr>
        </p:nvSpPr>
        <p:spPr>
          <a:xfrm>
            <a:off x="739140" y="4135755"/>
            <a:ext cx="1825625" cy="706755"/>
          </a:xfrm>
          <a:prstGeom prst="rect">
            <a:avLst/>
          </a:prstGeom>
          <a:noFill/>
        </p:spPr>
        <p:txBody>
          <a:bodyPr wrap="square" rtlCol="0" anchor="t">
            <a:spAutoFit/>
          </a:bodyPr>
          <a:p>
            <a:pPr algn="ctr"/>
            <a:r>
              <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rPr>
              <a:t>03</a:t>
            </a:r>
            <a:endPar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endParaRPr>
          </a:p>
        </p:txBody>
      </p:sp>
      <p:sp>
        <p:nvSpPr>
          <p:cNvPr id="13" name="文本框 12"/>
          <p:cNvSpPr txBox="1"/>
          <p:nvPr>
            <p:custDataLst>
              <p:tags r:id="rId5"/>
            </p:custDataLst>
          </p:nvPr>
        </p:nvSpPr>
        <p:spPr>
          <a:xfrm>
            <a:off x="739140" y="5355590"/>
            <a:ext cx="1825625" cy="706755"/>
          </a:xfrm>
          <a:prstGeom prst="rect">
            <a:avLst/>
          </a:prstGeom>
          <a:noFill/>
        </p:spPr>
        <p:txBody>
          <a:bodyPr wrap="square" rtlCol="0" anchor="t">
            <a:spAutoFit/>
          </a:bodyPr>
          <a:p>
            <a:pPr algn="ctr"/>
            <a:r>
              <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rPr>
              <a:t>04</a:t>
            </a:r>
            <a:endPar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endParaRPr>
          </a:p>
        </p:txBody>
      </p:sp>
      <p:sp>
        <p:nvSpPr>
          <p:cNvPr id="14" name="文本框 13"/>
          <p:cNvSpPr txBox="1"/>
          <p:nvPr>
            <p:custDataLst>
              <p:tags r:id="rId6"/>
            </p:custDataLst>
          </p:nvPr>
        </p:nvSpPr>
        <p:spPr>
          <a:xfrm>
            <a:off x="6435090" y="1889760"/>
            <a:ext cx="1825625" cy="706755"/>
          </a:xfrm>
          <a:prstGeom prst="rect">
            <a:avLst/>
          </a:prstGeom>
          <a:noFill/>
        </p:spPr>
        <p:txBody>
          <a:bodyPr wrap="square" rtlCol="0" anchor="t">
            <a:spAutoFit/>
          </a:bodyPr>
          <a:p>
            <a:pPr algn="ctr"/>
            <a:r>
              <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rPr>
              <a:t>05</a:t>
            </a:r>
            <a:endPar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endParaRPr>
          </a:p>
        </p:txBody>
      </p:sp>
      <p:sp>
        <p:nvSpPr>
          <p:cNvPr id="15" name="文本框 14"/>
          <p:cNvSpPr txBox="1"/>
          <p:nvPr>
            <p:custDataLst>
              <p:tags r:id="rId7"/>
            </p:custDataLst>
          </p:nvPr>
        </p:nvSpPr>
        <p:spPr>
          <a:xfrm>
            <a:off x="6435090" y="2915920"/>
            <a:ext cx="1825625" cy="706755"/>
          </a:xfrm>
          <a:prstGeom prst="rect">
            <a:avLst/>
          </a:prstGeom>
          <a:noFill/>
        </p:spPr>
        <p:txBody>
          <a:bodyPr wrap="square" rtlCol="0" anchor="t">
            <a:spAutoFit/>
          </a:bodyPr>
          <a:p>
            <a:pPr algn="ctr"/>
            <a:r>
              <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rPr>
              <a:t>06</a:t>
            </a:r>
            <a:endPar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endParaRPr>
          </a:p>
        </p:txBody>
      </p:sp>
      <p:sp>
        <p:nvSpPr>
          <p:cNvPr id="16" name="文本框 15"/>
          <p:cNvSpPr txBox="1"/>
          <p:nvPr>
            <p:custDataLst>
              <p:tags r:id="rId8"/>
            </p:custDataLst>
          </p:nvPr>
        </p:nvSpPr>
        <p:spPr>
          <a:xfrm>
            <a:off x="6435090" y="4135755"/>
            <a:ext cx="1825625" cy="706755"/>
          </a:xfrm>
          <a:prstGeom prst="rect">
            <a:avLst/>
          </a:prstGeom>
          <a:noFill/>
        </p:spPr>
        <p:txBody>
          <a:bodyPr wrap="square" rtlCol="0" anchor="t">
            <a:spAutoFit/>
          </a:bodyPr>
          <a:p>
            <a:pPr algn="ctr"/>
            <a:r>
              <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rPr>
              <a:t>07</a:t>
            </a:r>
            <a:endPar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endParaRPr>
          </a:p>
        </p:txBody>
      </p:sp>
      <p:sp>
        <p:nvSpPr>
          <p:cNvPr id="17" name="文本框 16"/>
          <p:cNvSpPr txBox="1"/>
          <p:nvPr>
            <p:custDataLst>
              <p:tags r:id="rId9"/>
            </p:custDataLst>
          </p:nvPr>
        </p:nvSpPr>
        <p:spPr>
          <a:xfrm>
            <a:off x="6435090" y="5355590"/>
            <a:ext cx="1825625" cy="706755"/>
          </a:xfrm>
          <a:prstGeom prst="rect">
            <a:avLst/>
          </a:prstGeom>
          <a:noFill/>
        </p:spPr>
        <p:txBody>
          <a:bodyPr wrap="square" rtlCol="0" anchor="t">
            <a:spAutoFit/>
          </a:bodyPr>
          <a:p>
            <a:pPr algn="ctr"/>
            <a:r>
              <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rPr>
              <a:t>08</a:t>
            </a:r>
            <a:endParaRPr lang="en-US" altLang="zh-CN" sz="4000">
              <a:ln>
                <a:solidFill>
                  <a:schemeClr val="bg1"/>
                </a:solidFill>
              </a:ln>
              <a:solidFill>
                <a:schemeClr val="accent1"/>
              </a:solidFill>
              <a:effectLst>
                <a:outerShdw blurRad="38100" dist="25400" dir="5400000" algn="ctr" rotWithShape="0">
                  <a:srgbClr val="6E747A">
                    <a:alpha val="43000"/>
                  </a:srgbClr>
                </a:outerShdw>
              </a:effectLst>
              <a:sym typeface="+mn-ea"/>
            </a:endParaRPr>
          </a:p>
        </p:txBody>
      </p:sp>
      <p:sp>
        <p:nvSpPr>
          <p:cNvPr id="18" name="文本框 17"/>
          <p:cNvSpPr txBox="1"/>
          <p:nvPr>
            <p:custDataLst>
              <p:tags r:id="rId10"/>
            </p:custDataLst>
          </p:nvPr>
        </p:nvSpPr>
        <p:spPr>
          <a:xfrm>
            <a:off x="2288540" y="1889443"/>
            <a:ext cx="5080000" cy="583565"/>
          </a:xfrm>
          <a:prstGeom prst="rect">
            <a:avLst/>
          </a:prstGeom>
        </p:spPr>
        <p:txBody>
          <a:bodyPr>
            <a:spAutoFit/>
          </a:bodyPr>
          <a:p>
            <a:r>
              <a:rPr lang="zh-CN" altLang="en-US" sz="3200">
                <a:solidFill>
                  <a:schemeClr val="bg1"/>
                </a:solidFill>
              </a:rPr>
              <a:t>情境案例导入</a:t>
            </a:r>
            <a:endParaRPr lang="zh-CN" altLang="en-US" sz="1600"/>
          </a:p>
        </p:txBody>
      </p:sp>
      <p:sp>
        <p:nvSpPr>
          <p:cNvPr id="19" name="文本框 18"/>
          <p:cNvSpPr txBox="1"/>
          <p:nvPr>
            <p:custDataLst>
              <p:tags r:id="rId11"/>
            </p:custDataLst>
          </p:nvPr>
        </p:nvSpPr>
        <p:spPr>
          <a:xfrm>
            <a:off x="2288540" y="2915603"/>
            <a:ext cx="5080000" cy="583565"/>
          </a:xfrm>
          <a:prstGeom prst="rect">
            <a:avLst/>
          </a:prstGeom>
        </p:spPr>
        <p:txBody>
          <a:bodyPr>
            <a:spAutoFit/>
          </a:bodyPr>
          <a:p>
            <a:r>
              <a:rPr lang="zh-CN" altLang="en-US" sz="3200">
                <a:solidFill>
                  <a:schemeClr val="bg1"/>
                </a:solidFill>
              </a:rPr>
              <a:t>辐射概述</a:t>
            </a:r>
            <a:endParaRPr lang="zh-CN" altLang="en-US" sz="3200">
              <a:solidFill>
                <a:schemeClr val="bg1"/>
              </a:solidFill>
            </a:endParaRPr>
          </a:p>
        </p:txBody>
      </p:sp>
      <p:sp>
        <p:nvSpPr>
          <p:cNvPr id="20" name="文本框 19"/>
          <p:cNvSpPr txBox="1"/>
          <p:nvPr>
            <p:custDataLst>
              <p:tags r:id="rId12"/>
            </p:custDataLst>
          </p:nvPr>
        </p:nvSpPr>
        <p:spPr>
          <a:xfrm>
            <a:off x="2288540" y="4135755"/>
            <a:ext cx="6096000" cy="583565"/>
          </a:xfrm>
          <a:prstGeom prst="rect">
            <a:avLst/>
          </a:prstGeom>
          <a:noFill/>
        </p:spPr>
        <p:txBody>
          <a:bodyPr wrap="square" rtlCol="0" anchor="t">
            <a:spAutoFit/>
          </a:bodyPr>
          <a:p>
            <a:r>
              <a:rPr lang="zh-CN" altLang="en-US" sz="3200">
                <a:solidFill>
                  <a:schemeClr val="bg1"/>
                </a:solidFill>
              </a:rPr>
              <a:t>辐射来源</a:t>
            </a:r>
            <a:endParaRPr lang="zh-CN" altLang="en-US" sz="3200">
              <a:solidFill>
                <a:schemeClr val="bg1"/>
              </a:solidFill>
            </a:endParaRPr>
          </a:p>
        </p:txBody>
      </p:sp>
      <p:sp>
        <p:nvSpPr>
          <p:cNvPr id="21" name="文本框 20"/>
          <p:cNvSpPr txBox="1"/>
          <p:nvPr>
            <p:custDataLst>
              <p:tags r:id="rId13"/>
            </p:custDataLst>
          </p:nvPr>
        </p:nvSpPr>
        <p:spPr>
          <a:xfrm>
            <a:off x="2288540" y="5232400"/>
            <a:ext cx="6096000" cy="583565"/>
          </a:xfrm>
          <a:prstGeom prst="rect">
            <a:avLst/>
          </a:prstGeom>
          <a:noFill/>
        </p:spPr>
        <p:txBody>
          <a:bodyPr wrap="square" rtlCol="0" anchor="t">
            <a:spAutoFit/>
          </a:bodyPr>
          <a:p>
            <a:r>
              <a:rPr lang="zh-CN" altLang="en-US" sz="3200">
                <a:solidFill>
                  <a:schemeClr val="bg1"/>
                </a:solidFill>
              </a:rPr>
              <a:t>辐射机制</a:t>
            </a:r>
            <a:endParaRPr lang="zh-CN" altLang="en-US" sz="3200">
              <a:solidFill>
                <a:schemeClr val="bg1"/>
              </a:solidFill>
            </a:endParaRPr>
          </a:p>
        </p:txBody>
      </p:sp>
      <p:sp>
        <p:nvSpPr>
          <p:cNvPr id="22" name="文本框 21"/>
          <p:cNvSpPr txBox="1"/>
          <p:nvPr>
            <p:custDataLst>
              <p:tags r:id="rId14"/>
            </p:custDataLst>
          </p:nvPr>
        </p:nvSpPr>
        <p:spPr>
          <a:xfrm>
            <a:off x="8047990" y="2012950"/>
            <a:ext cx="1965960" cy="583565"/>
          </a:xfrm>
          <a:prstGeom prst="rect">
            <a:avLst/>
          </a:prstGeom>
          <a:noFill/>
        </p:spPr>
        <p:txBody>
          <a:bodyPr wrap="square" rtlCol="0" anchor="t">
            <a:spAutoFit/>
          </a:bodyPr>
          <a:p>
            <a:r>
              <a:rPr lang="zh-CN" altLang="en-US" sz="3200">
                <a:solidFill>
                  <a:schemeClr val="bg1"/>
                </a:solidFill>
              </a:rPr>
              <a:t>生物影响</a:t>
            </a:r>
            <a:endParaRPr lang="zh-CN" altLang="en-US" sz="3200">
              <a:solidFill>
                <a:schemeClr val="bg1"/>
              </a:solidFill>
            </a:endParaRPr>
          </a:p>
        </p:txBody>
      </p:sp>
      <p:sp>
        <p:nvSpPr>
          <p:cNvPr id="3" name="文本框 2"/>
          <p:cNvSpPr txBox="1"/>
          <p:nvPr>
            <p:custDataLst>
              <p:tags r:id="rId15"/>
            </p:custDataLst>
          </p:nvPr>
        </p:nvSpPr>
        <p:spPr>
          <a:xfrm>
            <a:off x="7901940" y="2854325"/>
            <a:ext cx="3978910" cy="768350"/>
          </a:xfrm>
          <a:prstGeom prst="rect">
            <a:avLst/>
          </a:prstGeom>
        </p:spPr>
        <p:txBody>
          <a:bodyPr wrap="square">
            <a:noAutofit/>
          </a:bodyPr>
          <a:p>
            <a:r>
              <a:rPr lang="zh-CN" altLang="en-US" sz="3200">
                <a:solidFill>
                  <a:schemeClr val="bg1"/>
                </a:solidFill>
              </a:rPr>
              <a:t>生活中的辐射</a:t>
            </a:r>
            <a:endParaRPr lang="zh-CN" altLang="en-US" sz="3200">
              <a:solidFill>
                <a:schemeClr val="bg1"/>
              </a:solidFill>
            </a:endParaRPr>
          </a:p>
        </p:txBody>
      </p:sp>
      <p:sp>
        <p:nvSpPr>
          <p:cNvPr id="4" name="文本框 3"/>
          <p:cNvSpPr txBox="1"/>
          <p:nvPr>
            <p:custDataLst>
              <p:tags r:id="rId16"/>
            </p:custDataLst>
          </p:nvPr>
        </p:nvSpPr>
        <p:spPr>
          <a:xfrm>
            <a:off x="8047990" y="3942080"/>
            <a:ext cx="2336800" cy="583565"/>
          </a:xfrm>
          <a:prstGeom prst="rect">
            <a:avLst/>
          </a:prstGeom>
        </p:spPr>
        <p:txBody>
          <a:bodyPr wrap="square">
            <a:spAutoFit/>
          </a:bodyPr>
          <a:p>
            <a:r>
              <a:rPr lang="zh-CN" altLang="en-US" sz="3200">
                <a:solidFill>
                  <a:schemeClr val="bg1"/>
                </a:solidFill>
              </a:rPr>
              <a:t>防护措施</a:t>
            </a:r>
            <a:endParaRPr lang="zh-CN" altLang="en-US" sz="3200">
              <a:solidFill>
                <a:schemeClr val="bg1"/>
              </a:solidFill>
            </a:endParaRPr>
          </a:p>
        </p:txBody>
      </p:sp>
      <p:sp>
        <p:nvSpPr>
          <p:cNvPr id="6" name="文本框 5"/>
          <p:cNvSpPr txBox="1"/>
          <p:nvPr>
            <p:custDataLst>
              <p:tags r:id="rId17"/>
            </p:custDataLst>
          </p:nvPr>
        </p:nvSpPr>
        <p:spPr>
          <a:xfrm>
            <a:off x="8047990" y="5478780"/>
            <a:ext cx="2539365" cy="583565"/>
          </a:xfrm>
          <a:prstGeom prst="rect">
            <a:avLst/>
          </a:prstGeom>
        </p:spPr>
        <p:txBody>
          <a:bodyPr wrap="square">
            <a:spAutoFit/>
          </a:bodyPr>
          <a:p>
            <a:r>
              <a:rPr lang="zh-CN" altLang="en-US" sz="3200">
                <a:solidFill>
                  <a:schemeClr val="bg1"/>
                </a:solidFill>
              </a:rPr>
              <a:t>研究展望</a:t>
            </a:r>
            <a:endParaRPr lang="zh-CN" altLang="en-US" sz="3200">
              <a:solidFill>
                <a:schemeClr val="bg1"/>
              </a:solidFill>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000">
        <p:wheel spokes="8"/>
        <p:sndAc>
          <p:stSnd>
            <p:snd r:embed="rId19" name="voltage.wav"/>
          </p:stSnd>
        </p:sndAc>
      </p:transition>
    </mc:Choice>
    <mc:Fallback>
      <p:transition spd="slow">
        <p:wheel spokes="8"/>
        <p:sndAc>
          <p:stSnd>
            <p:snd r:embed="rId19" name="voltag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2000"/>
                                        <p:tgtEl>
                                          <p:spTgt spid="15"/>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2000"/>
                                        <p:tgtEl>
                                          <p:spTgt spid="16"/>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heel(1)">
                                      <p:cBhvr>
                                        <p:cTn id="21" dur="2000"/>
                                        <p:tgtEl>
                                          <p:spTgt spid="17"/>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heel(1)">
                                      <p:cBhvr>
                                        <p:cTn id="24" dur="2000"/>
                                        <p:tgtEl>
                                          <p:spTgt spid="18"/>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heel(1)">
                                      <p:cBhvr>
                                        <p:cTn id="27" dur="2000"/>
                                        <p:tgtEl>
                                          <p:spTgt spid="19"/>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heel(1)">
                                      <p:cBhvr>
                                        <p:cTn id="30" dur="2000"/>
                                        <p:tgtEl>
                                          <p:spTgt spid="20"/>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heel(1)">
                                      <p:cBhvr>
                                        <p:cTn id="33" dur="2000"/>
                                        <p:tgtEl>
                                          <p:spTgt spid="21"/>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heel(1)">
                                      <p:cBhvr>
                                        <p:cTn id="36" dur="2000"/>
                                        <p:tgtEl>
                                          <p:spTgt spid="22"/>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heel(1)">
                                      <p:cBhvr>
                                        <p:cTn id="39" dur="2000"/>
                                        <p:tgtEl>
                                          <p:spTgt spid="4"/>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heel(1)">
                                      <p:cBhvr>
                                        <p:cTn id="4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4" grpId="0"/>
      <p:bldP spid="15" grpId="0"/>
      <p:bldP spid="16" grpId="0"/>
      <p:bldP spid="17" grpId="0"/>
      <p:bldP spid="18" grpId="0"/>
      <p:bldP spid="19" grpId="0"/>
      <p:bldP spid="20" grpId="0"/>
      <p:bldP spid="21" grpId="0"/>
      <p:bldP spid="22" grpId="0"/>
      <p:bldP spid="4" grpId="0"/>
      <p:bldP spid="6" grpId="0"/>
      <p:bldP spid="14" grpId="1"/>
      <p:bldP spid="15" grpId="1"/>
      <p:bldP spid="16" grpId="1"/>
      <p:bldP spid="17" grpId="1"/>
      <p:bldP spid="18" grpId="1"/>
      <p:bldP spid="19" grpId="1"/>
      <p:bldP spid="20" grpId="1"/>
      <p:bldP spid="21" grpId="1"/>
      <p:bldP spid="22" grpId="1"/>
      <p:bldP spid="4" grpId="1"/>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608330" y="608330"/>
            <a:ext cx="158750" cy="81280"/>
          </a:xfrm>
        </p:spPr>
        <p:txBody>
          <a:bodyPr/>
          <a:p>
            <a:r>
              <a:rPr lang="en-US" altLang="zh-CN"/>
              <a:t> </a:t>
            </a:r>
            <a:endParaRPr lang="en-US" altLang="zh-CN"/>
          </a:p>
        </p:txBody>
      </p:sp>
      <p:sp>
        <p:nvSpPr>
          <p:cNvPr id="5" name="内容占位符 4"/>
          <p:cNvSpPr/>
          <p:nvPr>
            <p:ph idx="1"/>
          </p:nvPr>
        </p:nvSpPr>
        <p:spPr/>
        <p:txBody>
          <a:bodyPr/>
          <a:p>
            <a:pPr marL="0" indent="0">
              <a:buNone/>
            </a:pPr>
            <a:r>
              <a:rPr lang="zh-CN" altLang="en-US" sz="6600">
                <a:solidFill>
                  <a:schemeClr val="bg1"/>
                </a:solidFill>
              </a:rPr>
              <a:t>经典时刻</a:t>
            </a:r>
            <a:r>
              <a:rPr lang="en-US" altLang="zh-CN" sz="6600">
                <a:solidFill>
                  <a:schemeClr val="bg1"/>
                </a:solidFill>
              </a:rPr>
              <a:t>——</a:t>
            </a:r>
            <a:r>
              <a:rPr lang="zh-CN" altLang="en-US" sz="6600">
                <a:solidFill>
                  <a:schemeClr val="bg1"/>
                </a:solidFill>
              </a:rPr>
              <a:t>小组调查</a:t>
            </a:r>
            <a:endParaRPr lang="zh-CN" altLang="en-US" sz="6600">
              <a:solidFill>
                <a:schemeClr val="bg1"/>
              </a:solidFill>
            </a:endParaRPr>
          </a:p>
        </p:txBody>
      </p:sp>
      <p:sp>
        <p:nvSpPr>
          <p:cNvPr id="6" name="文本框 5"/>
          <p:cNvSpPr txBox="1"/>
          <p:nvPr/>
        </p:nvSpPr>
        <p:spPr>
          <a:xfrm>
            <a:off x="953770" y="447675"/>
            <a:ext cx="8134985" cy="1240790"/>
          </a:xfrm>
          <a:prstGeom prst="rect">
            <a:avLst/>
          </a:prstGeom>
          <a:noFill/>
        </p:spPr>
        <p:txBody>
          <a:bodyPr wrap="square" rtlCol="0">
            <a:noAutofit/>
          </a:bodyPr>
          <a:p>
            <a:r>
              <a:rPr lang="zh-CN" altLang="en-US" sz="2800">
                <a:solidFill>
                  <a:schemeClr val="accent5">
                    <a:lumMod val="20000"/>
                    <a:lumOff val="80000"/>
                  </a:schemeClr>
                </a:solidFill>
                <a:latin typeface="楷体" panose="02010609060101010101" charset="-122"/>
                <a:ea typeface="楷体" panose="02010609060101010101" charset="-122"/>
                <a:cs typeface="楷体" panose="02010609060101010101" charset="-122"/>
              </a:rPr>
              <a:t>说了这么多，相比大家也已经知道了辐射对于人体的危害。接下来我们就</a:t>
            </a:r>
            <a:r>
              <a:rPr lang="en-US" altLang="zh-CN" sz="2800">
                <a:solidFill>
                  <a:schemeClr val="accent5">
                    <a:lumMod val="20000"/>
                    <a:lumOff val="80000"/>
                  </a:schemeClr>
                </a:solidFill>
                <a:latin typeface="楷体" panose="02010609060101010101" charset="-122"/>
                <a:ea typeface="楷体" panose="02010609060101010101" charset="-122"/>
                <a:cs typeface="楷体" panose="02010609060101010101" charset="-122"/>
              </a:rPr>
              <a:t>“</a:t>
            </a:r>
            <a:r>
              <a:rPr lang="zh-CN" altLang="en-US" sz="2800">
                <a:solidFill>
                  <a:schemeClr val="accent5">
                    <a:lumMod val="20000"/>
                    <a:lumOff val="80000"/>
                  </a:schemeClr>
                </a:solidFill>
                <a:latin typeface="楷体" panose="02010609060101010101" charset="-122"/>
                <a:ea typeface="楷体" panose="02010609060101010101" charset="-122"/>
                <a:cs typeface="楷体" panose="02010609060101010101" charset="-122"/>
              </a:rPr>
              <a:t>手机辐射</a:t>
            </a:r>
            <a:r>
              <a:rPr lang="en-US" altLang="zh-CN" sz="2800">
                <a:solidFill>
                  <a:schemeClr val="accent5">
                    <a:lumMod val="20000"/>
                    <a:lumOff val="80000"/>
                  </a:schemeClr>
                </a:solidFill>
                <a:latin typeface="楷体" panose="02010609060101010101" charset="-122"/>
                <a:ea typeface="楷体" panose="02010609060101010101" charset="-122"/>
                <a:cs typeface="楷体" panose="02010609060101010101" charset="-122"/>
              </a:rPr>
              <a:t>”</a:t>
            </a:r>
            <a:r>
              <a:rPr lang="zh-CN" altLang="en-US" sz="2800">
                <a:solidFill>
                  <a:schemeClr val="accent5">
                    <a:lumMod val="20000"/>
                    <a:lumOff val="80000"/>
                  </a:schemeClr>
                </a:solidFill>
                <a:latin typeface="楷体" panose="02010609060101010101" charset="-122"/>
                <a:ea typeface="楷体" panose="02010609060101010101" charset="-122"/>
                <a:cs typeface="楷体" panose="02010609060101010101" charset="-122"/>
              </a:rPr>
              <a:t>对身边人进行一个问卷调查，让我们来看看调查结果</a:t>
            </a:r>
            <a:endParaRPr lang="zh-CN" altLang="en-US" sz="2800">
              <a:solidFill>
                <a:schemeClr val="accent5">
                  <a:lumMod val="20000"/>
                  <a:lumOff val="80000"/>
                </a:schemeClr>
              </a:solidFill>
              <a:latin typeface="楷体" panose="02010609060101010101" charset="-122"/>
              <a:ea typeface="楷体" panose="02010609060101010101" charset="-122"/>
              <a:cs typeface="楷体" panose="0201060906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p:newsflash/>
        <p:sndAc>
          <p:stSnd>
            <p:snd r:embed="rId3" name="chimes.wav"/>
          </p:stSnd>
        </p:sndAc>
      </p:transition>
    </mc:Choice>
    <mc:Fallback>
      <p:transition spd="med">
        <p:newsflash/>
        <p:sndAc>
          <p:stSnd>
            <p:snd r:embed="rId3"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1000" fill="hold"/>
                                        <p:tgtEl>
                                          <p:spTgt spid="5">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build="p"/>
      <p:bldP spid="5"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样本空间</a:t>
            </a:r>
            <a:endParaRPr lang="zh-CN" altLang="en-US"/>
          </a:p>
        </p:txBody>
      </p:sp>
      <p:pic>
        <p:nvPicPr>
          <p:cNvPr id="4" name="内容占位符 3"/>
          <p:cNvPicPr>
            <a:picLocks noChangeAspect="1"/>
          </p:cNvPicPr>
          <p:nvPr>
            <p:ph idx="1"/>
          </p:nvPr>
        </p:nvPicPr>
        <p:blipFill>
          <a:blip r:embed="rId1"/>
          <a:stretch>
            <a:fillRect/>
          </a:stretch>
        </p:blipFill>
        <p:spPr>
          <a:xfrm>
            <a:off x="1064895" y="1490345"/>
            <a:ext cx="3539490" cy="4759325"/>
          </a:xfrm>
          <a:prstGeom prst="rect">
            <a:avLst/>
          </a:prstGeom>
        </p:spPr>
      </p:pic>
      <p:sp>
        <p:nvSpPr>
          <p:cNvPr id="5" name="矩形 4"/>
          <p:cNvSpPr/>
          <p:nvPr/>
        </p:nvSpPr>
        <p:spPr>
          <a:xfrm>
            <a:off x="4528820" y="1752600"/>
            <a:ext cx="8096250" cy="3149600"/>
          </a:xfrm>
          <a:prstGeom prst="rect">
            <a:avLst/>
          </a:prstGeom>
          <a:noFill/>
          <a:ln>
            <a:noFill/>
          </a:ln>
        </p:spPr>
        <p:txBody>
          <a:bodyPr wrap="none" rtlCol="0" anchor="t">
            <a:noAutofit/>
          </a:bodyPr>
          <a:p>
            <a:pPr algn="l"/>
            <a:r>
              <a:rPr lang="zh-CN" altLang="en-US" sz="3200" b="1">
                <a:ln w="9525" cmpd="sng">
                  <a:solidFill>
                    <a:schemeClr val="accent1"/>
                  </a:solidFill>
                  <a:prstDash val="solid"/>
                </a:ln>
                <a:solidFill>
                  <a:srgbClr val="70AD47">
                    <a:tint val="1000"/>
                  </a:srgbClr>
                </a:solidFill>
                <a:effectLst>
                  <a:glow rad="38100">
                    <a:schemeClr val="accent1">
                      <a:alpha val="40000"/>
                    </a:schemeClr>
                  </a:glow>
                </a:effectLst>
              </a:rPr>
              <a:t>我们将问卷发至身边的好友以及</a:t>
            </a:r>
            <a:endParaRPr lang="zh-CN" altLang="en-US" sz="3200" b="1">
              <a:ln w="9525" cmpd="sng">
                <a:solidFill>
                  <a:schemeClr val="accent1"/>
                </a:solidFill>
                <a:prstDash val="solid"/>
              </a:ln>
              <a:solidFill>
                <a:srgbClr val="70AD47">
                  <a:tint val="1000"/>
                </a:srgbClr>
              </a:solidFill>
              <a:effectLst>
                <a:glow rad="38100">
                  <a:schemeClr val="accent1">
                    <a:alpha val="40000"/>
                  </a:schemeClr>
                </a:glow>
              </a:effectLst>
            </a:endParaRPr>
          </a:p>
          <a:p>
            <a:pPr algn="l"/>
            <a:r>
              <a:rPr lang="zh-CN" altLang="en-US" sz="3200" b="1">
                <a:ln w="9525" cmpd="sng">
                  <a:solidFill>
                    <a:schemeClr val="accent1"/>
                  </a:solidFill>
                  <a:prstDash val="solid"/>
                </a:ln>
                <a:solidFill>
                  <a:srgbClr val="70AD47">
                    <a:tint val="1000"/>
                  </a:srgbClr>
                </a:solidFill>
                <a:effectLst>
                  <a:glow rad="38100">
                    <a:schemeClr val="accent1">
                      <a:alpha val="40000"/>
                    </a:schemeClr>
                  </a:glow>
                </a:effectLst>
              </a:rPr>
              <a:t>利用网络进行调查，由于时间原因，</a:t>
            </a:r>
            <a:endParaRPr lang="zh-CN" altLang="en-US" sz="3200" b="1">
              <a:ln w="9525" cmpd="sng">
                <a:solidFill>
                  <a:schemeClr val="accent1"/>
                </a:solidFill>
                <a:prstDash val="solid"/>
              </a:ln>
              <a:solidFill>
                <a:srgbClr val="70AD47">
                  <a:tint val="1000"/>
                </a:srgbClr>
              </a:solidFill>
              <a:effectLst>
                <a:glow rad="38100">
                  <a:schemeClr val="accent1">
                    <a:alpha val="40000"/>
                  </a:schemeClr>
                </a:glow>
              </a:effectLst>
            </a:endParaRPr>
          </a:p>
          <a:p>
            <a:pPr algn="l"/>
            <a:r>
              <a:rPr lang="zh-CN" altLang="en-US" sz="3200" b="1">
                <a:ln w="9525" cmpd="sng">
                  <a:solidFill>
                    <a:schemeClr val="accent1"/>
                  </a:solidFill>
                  <a:prstDash val="solid"/>
                </a:ln>
                <a:solidFill>
                  <a:srgbClr val="70AD47">
                    <a:tint val="1000"/>
                  </a:srgbClr>
                </a:solidFill>
                <a:effectLst>
                  <a:glow rad="38100">
                    <a:schemeClr val="accent1">
                      <a:alpha val="40000"/>
                    </a:schemeClr>
                  </a:glow>
                </a:effectLst>
              </a:rPr>
              <a:t>获得</a:t>
            </a:r>
            <a:r>
              <a:rPr lang="en-US" altLang="zh-CN" sz="3200" b="1">
                <a:ln w="9525" cmpd="sng">
                  <a:solidFill>
                    <a:schemeClr val="accent1"/>
                  </a:solidFill>
                  <a:prstDash val="solid"/>
                </a:ln>
                <a:solidFill>
                  <a:srgbClr val="70AD47">
                    <a:tint val="1000"/>
                  </a:srgbClr>
                </a:solidFill>
                <a:effectLst>
                  <a:glow rad="38100">
                    <a:schemeClr val="accent1">
                      <a:alpha val="40000"/>
                    </a:schemeClr>
                  </a:glow>
                </a:effectLst>
              </a:rPr>
              <a:t>45</a:t>
            </a:r>
            <a:r>
              <a:rPr lang="zh-CN" altLang="en-US" sz="3200" b="1">
                <a:ln w="9525" cmpd="sng">
                  <a:solidFill>
                    <a:schemeClr val="accent1"/>
                  </a:solidFill>
                  <a:prstDash val="solid"/>
                </a:ln>
                <a:solidFill>
                  <a:srgbClr val="70AD47">
                    <a:tint val="1000"/>
                  </a:srgbClr>
                </a:solidFill>
                <a:effectLst>
                  <a:glow rad="38100">
                    <a:schemeClr val="accent1">
                      <a:alpha val="40000"/>
                    </a:schemeClr>
                  </a:glow>
                </a:effectLst>
              </a:rPr>
              <a:t>份样本，样本既有同学也有老师</a:t>
            </a:r>
            <a:endParaRPr lang="zh-CN" altLang="en-US" sz="3200" b="1">
              <a:ln w="9525" cmpd="sng">
                <a:solidFill>
                  <a:schemeClr val="accent1"/>
                </a:solidFill>
                <a:prstDash val="solid"/>
              </a:ln>
              <a:solidFill>
                <a:srgbClr val="70AD47">
                  <a:tint val="1000"/>
                </a:srgbClr>
              </a:solidFill>
              <a:effectLst>
                <a:glow rad="38100">
                  <a:schemeClr val="accent1">
                    <a:alpha val="40000"/>
                  </a:schemeClr>
                </a:glow>
              </a:effectLst>
            </a:endParaRPr>
          </a:p>
          <a:p>
            <a:pPr algn="l"/>
            <a:r>
              <a:rPr lang="zh-CN" altLang="en-US" sz="3200" b="1">
                <a:ln w="9525" cmpd="sng">
                  <a:solidFill>
                    <a:schemeClr val="accent1"/>
                  </a:solidFill>
                  <a:prstDash val="solid"/>
                </a:ln>
                <a:solidFill>
                  <a:srgbClr val="70AD47">
                    <a:tint val="1000"/>
                  </a:srgbClr>
                </a:solidFill>
                <a:effectLst>
                  <a:glow rad="38100">
                    <a:schemeClr val="accent1">
                      <a:alpha val="40000"/>
                    </a:schemeClr>
                  </a:glow>
                </a:effectLst>
              </a:rPr>
              <a:t>既有本校的，也有外校的，甚至外省的。</a:t>
            </a:r>
            <a:endParaRPr lang="zh-CN" altLang="en-US" sz="3200" b="1">
              <a:ln w="9525" cmpd="sng">
                <a:solidFill>
                  <a:schemeClr val="accent1"/>
                </a:solidFill>
                <a:prstDash val="solid"/>
              </a:ln>
              <a:solidFill>
                <a:srgbClr val="70AD47">
                  <a:tint val="1000"/>
                </a:srgbClr>
              </a:solidFill>
              <a:effectLst>
                <a:glow rad="38100">
                  <a:schemeClr val="accent1">
                    <a:alpha val="40000"/>
                  </a:schemeClr>
                </a:glow>
              </a:effectLst>
            </a:endParaRPr>
          </a:p>
          <a:p>
            <a:pPr algn="l"/>
            <a:r>
              <a:rPr lang="zh-CN" altLang="en-US" sz="3200" b="1">
                <a:ln w="9525" cmpd="sng">
                  <a:solidFill>
                    <a:schemeClr val="accent1"/>
                  </a:solidFill>
                  <a:prstDash val="solid"/>
                </a:ln>
                <a:solidFill>
                  <a:srgbClr val="70AD47">
                    <a:tint val="1000"/>
                  </a:srgbClr>
                </a:solidFill>
                <a:effectLst>
                  <a:glow rad="38100">
                    <a:schemeClr val="accent1">
                      <a:alpha val="40000"/>
                    </a:schemeClr>
                  </a:glow>
                </a:effectLst>
              </a:rPr>
              <a:t>以尽可能扩大样本普遍性，</a:t>
            </a:r>
            <a:endParaRPr lang="zh-CN" altLang="en-US" sz="3200" b="1">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矩形 2"/>
          <p:cNvSpPr/>
          <p:nvPr/>
        </p:nvSpPr>
        <p:spPr>
          <a:xfrm>
            <a:off x="5064760" y="4575810"/>
            <a:ext cx="6066790" cy="1268730"/>
          </a:xfrm>
          <a:prstGeom prst="rect">
            <a:avLst/>
          </a:prstGeom>
          <a:noFill/>
          <a:ln>
            <a:noFill/>
          </a:ln>
        </p:spPr>
        <p:txBody>
          <a:bodyPr wrap="none" rtlCol="0" anchor="t">
            <a:noAutofit/>
          </a:bodyPr>
          <a:p>
            <a:pPr algn="ctr"/>
            <a:r>
              <a:rPr lang="zh-CN" altLang="zh-CN" sz="4000" b="1">
                <a:ln w="6600">
                  <a:solidFill>
                    <a:schemeClr val="accent2"/>
                  </a:solidFill>
                  <a:prstDash val="solid"/>
                </a:ln>
                <a:solidFill>
                  <a:srgbClr val="FFFFFF"/>
                </a:solidFill>
                <a:effectLst>
                  <a:outerShdw dist="38100" dir="2700000" algn="tl" rotWithShape="0">
                    <a:schemeClr val="accent2"/>
                  </a:outerShdw>
                </a:effectLst>
              </a:rPr>
              <a:t>具体会在结题报告分析，这里</a:t>
            </a:r>
            <a:endParaRPr lang="zh-CN" altLang="zh-CN" sz="4000" b="1">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zh-CN" sz="4000" b="1">
                <a:ln w="6600">
                  <a:solidFill>
                    <a:schemeClr val="accent2"/>
                  </a:solidFill>
                  <a:prstDash val="solid"/>
                </a:ln>
                <a:solidFill>
                  <a:srgbClr val="FFFFFF"/>
                </a:solidFill>
                <a:effectLst>
                  <a:outerShdw dist="38100" dir="2700000" algn="tl" rotWithShape="0">
                    <a:schemeClr val="accent2"/>
                  </a:outerShdw>
                </a:effectLst>
              </a:rPr>
              <a:t>只分析几个重点问题</a:t>
            </a:r>
            <a:endParaRPr lang="zh-CN" altLang="zh-CN" sz="4000" b="1">
              <a:ln w="6600">
                <a:solidFill>
                  <a:schemeClr val="accent2"/>
                </a:solidFill>
                <a:prstDash val="solid"/>
              </a:ln>
              <a:solidFill>
                <a:srgbClr val="FFFFFF"/>
              </a:solidFill>
              <a:effectLst>
                <a:outerShdw dist="38100" dir="2700000" algn="tl" rotWithShape="0">
                  <a:schemeClr val="accent2"/>
                </a:outerShdw>
              </a:effectLst>
            </a:endParaRPr>
          </a:p>
        </p:txBody>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1.</a:t>
            </a:r>
            <a:r>
              <a:rPr lang="zh-CN" altLang="en-US"/>
              <a:t>手机每天平均使用时长</a:t>
            </a:r>
            <a:endParaRPr lang="zh-CN" altLang="en-US"/>
          </a:p>
        </p:txBody>
      </p:sp>
      <p:pic>
        <p:nvPicPr>
          <p:cNvPr id="4" name="内容占位符 3"/>
          <p:cNvPicPr>
            <a:picLocks noChangeAspect="1"/>
          </p:cNvPicPr>
          <p:nvPr>
            <p:ph idx="1"/>
          </p:nvPr>
        </p:nvPicPr>
        <p:blipFill>
          <a:blip r:embed="rId1"/>
          <a:stretch>
            <a:fillRect/>
          </a:stretch>
        </p:blipFill>
        <p:spPr>
          <a:xfrm>
            <a:off x="781050" y="1558290"/>
            <a:ext cx="3164205" cy="4759325"/>
          </a:xfrm>
          <a:prstGeom prst="rect">
            <a:avLst/>
          </a:prstGeom>
        </p:spPr>
      </p:pic>
      <p:sp>
        <p:nvSpPr>
          <p:cNvPr id="5" name="文本框 4"/>
          <p:cNvSpPr txBox="1"/>
          <p:nvPr/>
        </p:nvSpPr>
        <p:spPr>
          <a:xfrm>
            <a:off x="4880610" y="1606550"/>
            <a:ext cx="6186805" cy="1814830"/>
          </a:xfrm>
          <a:prstGeom prst="rect">
            <a:avLst/>
          </a:prstGeom>
          <a:noFill/>
        </p:spPr>
        <p:txBody>
          <a:bodyPr wrap="square" rtlCol="0">
            <a:spAutoFit/>
          </a:bodyPr>
          <a:p>
            <a:r>
              <a:rPr lang="zh-CN" altLang="en-US" sz="2800"/>
              <a:t>由图可知，有将近一半的人一天</a:t>
            </a:r>
            <a:r>
              <a:rPr lang="en-US" altLang="zh-CN" sz="2800"/>
              <a:t>2~4</a:t>
            </a:r>
            <a:r>
              <a:rPr lang="zh-CN" altLang="en-US" sz="2800"/>
              <a:t>小时看手机，相对比例较高还有大于</a:t>
            </a:r>
            <a:r>
              <a:rPr lang="en-US" altLang="zh-CN" sz="2800"/>
              <a:t>6</a:t>
            </a:r>
            <a:r>
              <a:rPr lang="zh-CN" altLang="en-US" sz="2800"/>
              <a:t>小时的。如此长时间的看手机对人的危害很大。</a:t>
            </a:r>
            <a:endParaRPr lang="zh-CN" altLang="en-US" sz="2800"/>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2.</a:t>
            </a:r>
            <a:r>
              <a:rPr lang="zh-CN" altLang="en-US"/>
              <a:t>长时间贴耳朵打电话</a:t>
            </a:r>
            <a:endParaRPr lang="zh-CN" altLang="en-US"/>
          </a:p>
        </p:txBody>
      </p:sp>
      <p:pic>
        <p:nvPicPr>
          <p:cNvPr id="4" name="内容占位符 3"/>
          <p:cNvPicPr>
            <a:picLocks noChangeAspect="1"/>
          </p:cNvPicPr>
          <p:nvPr>
            <p:ph idx="1"/>
          </p:nvPr>
        </p:nvPicPr>
        <p:blipFill>
          <a:blip r:embed="rId1"/>
          <a:stretch>
            <a:fillRect/>
          </a:stretch>
        </p:blipFill>
        <p:spPr>
          <a:xfrm>
            <a:off x="608330" y="1490345"/>
            <a:ext cx="3164205" cy="4759325"/>
          </a:xfrm>
          <a:prstGeom prst="rect">
            <a:avLst/>
          </a:prstGeom>
        </p:spPr>
      </p:pic>
      <p:sp>
        <p:nvSpPr>
          <p:cNvPr id="5" name="文本框 4"/>
          <p:cNvSpPr txBox="1"/>
          <p:nvPr/>
        </p:nvSpPr>
        <p:spPr>
          <a:xfrm>
            <a:off x="4243070" y="1313815"/>
            <a:ext cx="5006340" cy="2676525"/>
          </a:xfrm>
          <a:prstGeom prst="rect">
            <a:avLst/>
          </a:prstGeom>
          <a:noFill/>
        </p:spPr>
        <p:txBody>
          <a:bodyPr wrap="square" rtlCol="0">
            <a:spAutoFit/>
          </a:bodyPr>
          <a:p>
            <a:r>
              <a:rPr lang="zh-CN" altLang="en-US" sz="2800"/>
              <a:t>虽然大部分人没有打电话的习惯，但还是有将近</a:t>
            </a:r>
            <a:r>
              <a:rPr lang="en-US" altLang="zh-CN" sz="2800"/>
              <a:t>30%</a:t>
            </a:r>
            <a:r>
              <a:rPr lang="zh-CN" altLang="en-US" sz="2800"/>
              <a:t>的人会长时间打电话。</a:t>
            </a:r>
            <a:endParaRPr lang="zh-CN" altLang="en-US" sz="2800"/>
          </a:p>
          <a:p>
            <a:r>
              <a:rPr lang="zh-CN" altLang="en-US" sz="2800"/>
              <a:t>然而长时间通话贴耳可能引起头部或耳部细微的发热，也就是射频辐射效应</a:t>
            </a:r>
            <a:endParaRPr lang="zh-CN" altLang="en-US" sz="2800"/>
          </a:p>
        </p:txBody>
      </p:sp>
      <p:sp>
        <p:nvSpPr>
          <p:cNvPr id="6" name="文本框 5"/>
          <p:cNvSpPr txBox="1"/>
          <p:nvPr/>
        </p:nvSpPr>
        <p:spPr>
          <a:xfrm>
            <a:off x="4201160" y="4233545"/>
            <a:ext cx="7192645" cy="368300"/>
          </a:xfrm>
          <a:prstGeom prst="rect">
            <a:avLst/>
          </a:prstGeom>
          <a:noFill/>
        </p:spPr>
        <p:txBody>
          <a:bodyPr wrap="square" rtlCol="0">
            <a:spAutoFit/>
          </a:bodyPr>
          <a:p>
            <a:r>
              <a:rPr lang="zh-CN" altLang="en-US">
                <a:solidFill>
                  <a:srgbClr val="FF0000"/>
                </a:solidFill>
              </a:rPr>
              <a:t>通话要优先用手机或免提，减少头部直接暴露</a:t>
            </a:r>
            <a:endParaRPr lang="zh-CN" altLang="en-US">
              <a:solidFill>
                <a:srgbClr val="FF0000"/>
              </a:solidFill>
            </a:endParaRP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手机放置位置及关机情况</a:t>
            </a:r>
            <a:endParaRPr lang="zh-CN" altLang="en-US"/>
          </a:p>
        </p:txBody>
      </p:sp>
      <p:pic>
        <p:nvPicPr>
          <p:cNvPr id="4" name="内容占位符 3"/>
          <p:cNvPicPr>
            <a:picLocks noChangeAspect="1"/>
          </p:cNvPicPr>
          <p:nvPr>
            <p:ph idx="1"/>
          </p:nvPr>
        </p:nvPicPr>
        <p:blipFill>
          <a:blip r:embed="rId1"/>
          <a:stretch>
            <a:fillRect/>
          </a:stretch>
        </p:blipFill>
        <p:spPr>
          <a:xfrm>
            <a:off x="452120" y="1490345"/>
            <a:ext cx="2926080" cy="4759325"/>
          </a:xfrm>
          <a:prstGeom prst="rect">
            <a:avLst/>
          </a:prstGeom>
        </p:spPr>
      </p:pic>
      <p:pic>
        <p:nvPicPr>
          <p:cNvPr id="5" name="图片 4"/>
          <p:cNvPicPr>
            <a:picLocks noChangeAspect="1"/>
          </p:cNvPicPr>
          <p:nvPr/>
        </p:nvPicPr>
        <p:blipFill>
          <a:blip r:embed="rId2"/>
          <a:stretch>
            <a:fillRect/>
          </a:stretch>
        </p:blipFill>
        <p:spPr>
          <a:xfrm>
            <a:off x="3651250" y="1490345"/>
            <a:ext cx="2757805" cy="4904105"/>
          </a:xfrm>
          <a:prstGeom prst="rect">
            <a:avLst/>
          </a:prstGeom>
        </p:spPr>
      </p:pic>
      <p:sp>
        <p:nvSpPr>
          <p:cNvPr id="7" name="文本框 6"/>
          <p:cNvSpPr txBox="1"/>
          <p:nvPr/>
        </p:nvSpPr>
        <p:spPr>
          <a:xfrm>
            <a:off x="7192010" y="1042670"/>
            <a:ext cx="4064000" cy="3784600"/>
          </a:xfrm>
          <a:prstGeom prst="rect">
            <a:avLst/>
          </a:prstGeom>
          <a:noFill/>
        </p:spPr>
        <p:txBody>
          <a:bodyPr wrap="square" rtlCol="0">
            <a:spAutoFit/>
          </a:bodyPr>
          <a:p>
            <a:r>
              <a:rPr lang="zh-CN" altLang="en-US" sz="2400"/>
              <a:t>如图，我们可以了解到大部分人（</a:t>
            </a:r>
            <a:r>
              <a:rPr lang="en-US" altLang="zh-CN" sz="2400"/>
              <a:t>60%</a:t>
            </a:r>
            <a:r>
              <a:rPr lang="zh-CN" altLang="en-US" sz="2400"/>
              <a:t>以上）睡觉时手机都是放</a:t>
            </a:r>
            <a:endParaRPr lang="zh-CN" altLang="en-US" sz="2400"/>
          </a:p>
          <a:p>
            <a:r>
              <a:rPr lang="zh-CN" altLang="en-US" sz="2400"/>
              <a:t>在床头柜、枕头边这些离身体较近的地方的。而且</a:t>
            </a:r>
            <a:r>
              <a:rPr lang="en-US" altLang="zh-CN" sz="2400"/>
              <a:t>60%</a:t>
            </a:r>
            <a:r>
              <a:rPr lang="zh-CN" altLang="en-US" sz="2400"/>
              <a:t>的人都不会将手机关机。</a:t>
            </a:r>
            <a:endParaRPr lang="zh-CN" altLang="en-US" sz="2400"/>
          </a:p>
          <a:p>
            <a:endParaRPr lang="zh-CN" altLang="en-US" sz="2400"/>
          </a:p>
          <a:p>
            <a:r>
              <a:rPr lang="zh-CN" altLang="en-US" sz="2400"/>
              <a:t>这会抑制褪黑激素分泌（辐射加蓝光双重影响，导致入睡困难、睡眠质量差。</a:t>
            </a:r>
            <a:endParaRPr lang="zh-CN" altLang="en-US" sz="2400"/>
          </a:p>
        </p:txBody>
      </p:sp>
      <p:sp>
        <p:nvSpPr>
          <p:cNvPr id="3" name="文本框 2"/>
          <p:cNvSpPr txBox="1"/>
          <p:nvPr/>
        </p:nvSpPr>
        <p:spPr>
          <a:xfrm>
            <a:off x="6677025" y="5139690"/>
            <a:ext cx="5025390" cy="645160"/>
          </a:xfrm>
          <a:prstGeom prst="rect">
            <a:avLst/>
          </a:prstGeom>
          <a:noFill/>
        </p:spPr>
        <p:txBody>
          <a:bodyPr wrap="square" rtlCol="0">
            <a:spAutoFit/>
          </a:bodyPr>
          <a:p>
            <a:r>
              <a:rPr lang="zh-CN" altLang="en-US">
                <a:solidFill>
                  <a:srgbClr val="FF0000"/>
                </a:solidFill>
              </a:rPr>
              <a:t>除关机外，夜间担心辐射还可以选择开飞行模式，比关机更便捷。</a:t>
            </a:r>
            <a:endParaRPr lang="zh-CN" altLang="en-US">
              <a:solidFill>
                <a:srgbClr val="FF0000"/>
              </a:solidFill>
            </a:endParaRPr>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4.</a:t>
            </a:r>
            <a:r>
              <a:rPr lang="zh-CN" altLang="en-US"/>
              <a:t>信号弱时</a:t>
            </a:r>
            <a:endParaRPr lang="zh-CN" altLang="en-US"/>
          </a:p>
        </p:txBody>
      </p:sp>
      <p:pic>
        <p:nvPicPr>
          <p:cNvPr id="4" name="内容占位符 3"/>
          <p:cNvPicPr>
            <a:picLocks noChangeAspect="1"/>
          </p:cNvPicPr>
          <p:nvPr>
            <p:ph idx="1"/>
          </p:nvPr>
        </p:nvPicPr>
        <p:blipFill>
          <a:blip r:embed="rId1"/>
          <a:stretch>
            <a:fillRect/>
          </a:stretch>
        </p:blipFill>
        <p:spPr>
          <a:xfrm>
            <a:off x="979805" y="1490345"/>
            <a:ext cx="3017520" cy="4759325"/>
          </a:xfrm>
          <a:prstGeom prst="rect">
            <a:avLst/>
          </a:prstGeom>
        </p:spPr>
      </p:pic>
      <p:sp>
        <p:nvSpPr>
          <p:cNvPr id="5" name="文本框 4"/>
          <p:cNvSpPr txBox="1"/>
          <p:nvPr/>
        </p:nvSpPr>
        <p:spPr>
          <a:xfrm>
            <a:off x="5082540" y="1861185"/>
            <a:ext cx="5354955" cy="2228850"/>
          </a:xfrm>
          <a:prstGeom prst="rect">
            <a:avLst/>
          </a:prstGeom>
          <a:noFill/>
        </p:spPr>
        <p:txBody>
          <a:bodyPr wrap="square" rtlCol="0">
            <a:noAutofit/>
          </a:bodyPr>
          <a:p>
            <a:r>
              <a:rPr lang="zh-CN" altLang="en-US" sz="2800"/>
              <a:t>根据收集到的资料可得，在信号弱的时候（如电梯内）辐射会增强</a:t>
            </a:r>
            <a:r>
              <a:rPr lang="en-US" altLang="zh-CN" sz="2800"/>
              <a:t>10</a:t>
            </a:r>
            <a:r>
              <a:rPr lang="zh-CN" altLang="en-US" sz="2800"/>
              <a:t>倍！</a:t>
            </a:r>
            <a:endParaRPr lang="zh-CN" altLang="en-US" sz="2800"/>
          </a:p>
          <a:p>
            <a:endParaRPr lang="zh-CN" altLang="en-US" sz="2800"/>
          </a:p>
          <a:p>
            <a:r>
              <a:rPr lang="zh-CN" altLang="en-US" sz="2800"/>
              <a:t>然而调查所得，会这么做的人还是很多</a:t>
            </a:r>
            <a:endParaRPr lang="zh-CN" altLang="en-US" sz="2800"/>
          </a:p>
          <a:p>
            <a:endParaRPr lang="zh-CN" altLang="en-US" sz="2400"/>
          </a:p>
          <a:p>
            <a:endParaRPr lang="zh-CN" altLang="en-US" sz="2400"/>
          </a:p>
        </p:txBody>
      </p:sp>
      <p:sp>
        <p:nvSpPr>
          <p:cNvPr id="3" name="文本框 2"/>
          <p:cNvSpPr txBox="1"/>
          <p:nvPr/>
        </p:nvSpPr>
        <p:spPr>
          <a:xfrm>
            <a:off x="4872990" y="5005070"/>
            <a:ext cx="5075555" cy="368300"/>
          </a:xfrm>
          <a:prstGeom prst="rect">
            <a:avLst/>
          </a:prstGeom>
          <a:noFill/>
        </p:spPr>
        <p:txBody>
          <a:bodyPr wrap="square" rtlCol="0">
            <a:spAutoFit/>
          </a:bodyPr>
          <a:p>
            <a:r>
              <a:rPr lang="zh-CN" altLang="en-US">
                <a:solidFill>
                  <a:srgbClr val="FF0000"/>
                </a:solidFill>
              </a:rPr>
              <a:t>信号弱更要避免长时间通话</a:t>
            </a:r>
            <a:endParaRPr lang="zh-CN" altLang="en-US">
              <a:solidFill>
                <a:srgbClr val="FF0000"/>
              </a:solidFill>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400" y="608400"/>
            <a:ext cx="10969200" cy="705600"/>
          </a:xfrm>
        </p:spPr>
        <p:txBody>
          <a:bodyPr/>
          <a:p>
            <a:r>
              <a:rPr lang="en-US" altLang="zh-CN"/>
              <a:t>5.</a:t>
            </a:r>
            <a:r>
              <a:rPr lang="zh-CN" altLang="en-US"/>
              <a:t>健康观念</a:t>
            </a:r>
            <a:endParaRPr lang="zh-CN" altLang="en-US"/>
          </a:p>
        </p:txBody>
      </p:sp>
      <p:pic>
        <p:nvPicPr>
          <p:cNvPr id="4" name="内容占位符 3"/>
          <p:cNvPicPr>
            <a:picLocks noChangeAspect="1"/>
          </p:cNvPicPr>
          <p:nvPr>
            <p:ph idx="1"/>
          </p:nvPr>
        </p:nvPicPr>
        <p:blipFill>
          <a:blip r:embed="rId1"/>
          <a:stretch>
            <a:fillRect/>
          </a:stretch>
        </p:blipFill>
        <p:spPr>
          <a:xfrm>
            <a:off x="842010" y="1490345"/>
            <a:ext cx="2827655" cy="4759325"/>
          </a:xfrm>
          <a:prstGeom prst="rect">
            <a:avLst/>
          </a:prstGeom>
        </p:spPr>
      </p:pic>
      <p:sp>
        <p:nvSpPr>
          <p:cNvPr id="5" name="文本框 4"/>
          <p:cNvSpPr txBox="1"/>
          <p:nvPr/>
        </p:nvSpPr>
        <p:spPr>
          <a:xfrm>
            <a:off x="4721225" y="1514475"/>
            <a:ext cx="5918835" cy="1938020"/>
          </a:xfrm>
          <a:prstGeom prst="rect">
            <a:avLst/>
          </a:prstGeom>
          <a:noFill/>
        </p:spPr>
        <p:txBody>
          <a:bodyPr wrap="square" rtlCol="0">
            <a:spAutoFit/>
          </a:bodyPr>
          <a:p>
            <a:r>
              <a:rPr lang="zh-CN" altLang="en-US" sz="2400"/>
              <a:t>手机对人体的危害如此大，然而大家是否担忧呢？</a:t>
            </a:r>
            <a:endParaRPr lang="zh-CN" altLang="en-US" sz="2400"/>
          </a:p>
          <a:p>
            <a:r>
              <a:rPr lang="zh-CN" altLang="en-US" sz="2400"/>
              <a:t>由调查可知，大部分都是不怎么担心的，这说明人们缺乏这种意识，忽略了手机辐射对人体的危害。</a:t>
            </a:r>
            <a:endParaRPr lang="zh-CN" altLang="en-US" sz="2400"/>
          </a:p>
        </p:txBody>
      </p:sp>
      <p:sp>
        <p:nvSpPr>
          <p:cNvPr id="6" name="文本框 5"/>
          <p:cNvSpPr txBox="1"/>
          <p:nvPr/>
        </p:nvSpPr>
        <p:spPr>
          <a:xfrm>
            <a:off x="4603115" y="4060825"/>
            <a:ext cx="6677660" cy="368300"/>
          </a:xfrm>
          <a:prstGeom prst="rect">
            <a:avLst/>
          </a:prstGeom>
          <a:noFill/>
        </p:spPr>
        <p:txBody>
          <a:bodyPr wrap="square" rtlCol="0">
            <a:spAutoFit/>
          </a:bodyPr>
          <a:p>
            <a:r>
              <a:rPr lang="en-US" altLang="zh-CN">
                <a:solidFill>
                  <a:srgbClr val="FF0000"/>
                </a:solidFill>
              </a:rPr>
              <a:t>WHO</a:t>
            </a:r>
            <a:r>
              <a:rPr lang="zh-CN" altLang="en-US">
                <a:solidFill>
                  <a:srgbClr val="FF0000"/>
                </a:solidFill>
              </a:rPr>
              <a:t>将手机辐射列为</a:t>
            </a:r>
            <a:r>
              <a:rPr lang="en-US" altLang="zh-CN">
                <a:solidFill>
                  <a:srgbClr val="FF0000"/>
                </a:solidFill>
              </a:rPr>
              <a:t>2B</a:t>
            </a:r>
            <a:r>
              <a:rPr lang="zh-CN" altLang="en-US">
                <a:solidFill>
                  <a:srgbClr val="FF0000"/>
                </a:solidFill>
              </a:rPr>
              <a:t>类致癌物（可能与脑瘤有关，需谨慎！）</a:t>
            </a:r>
            <a:endParaRPr lang="zh-CN" altLang="en-US">
              <a:solidFill>
                <a:srgbClr val="FF0000"/>
              </a:solidFill>
            </a:endParaRPr>
          </a:p>
        </p:txBody>
      </p:sp>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426085" y="1191895"/>
            <a:ext cx="10968990" cy="3188335"/>
          </a:xfrm>
        </p:spPr>
        <p:txBody>
          <a:bodyPr>
            <a:prstTxWarp prst="textPlain">
              <a:avLst/>
            </a:prstTxWarp>
            <a:normAutofit/>
            <a:scene3d>
              <a:camera prst="perspectiveFront"/>
              <a:lightRig rig="threePt" dir="t"/>
            </a:scene3d>
          </a:bodyPr>
          <a:p>
            <a:r>
              <a:rPr lang="zh-CN" altLang="en-US">
                <a:ln>
                  <a:solidFill>
                    <a:srgbClr val="002060"/>
                  </a:solidFill>
                </a:ln>
                <a:solidFill>
                  <a:srgbClr val="7030A0"/>
                </a:solidFill>
                <a:effectLst>
                  <a:glow rad="101600">
                    <a:schemeClr val="accent1">
                      <a:satMod val="175000"/>
                      <a:alpha val="40000"/>
                    </a:schemeClr>
                  </a:glow>
                  <a:outerShdw blurRad="50800" dist="38100" dir="2700000" algn="tl" rotWithShape="0">
                    <a:prstClr val="black">
                      <a:alpha val="40000"/>
                    </a:prstClr>
                  </a:outerShdw>
                  <a:reflection blurRad="6350" stA="60000" endA="900" endPos="58000" dir="5400000" sy="-100000" algn="bl" rotWithShape="0"/>
                </a:effectLst>
              </a:rPr>
              <a:t>随着科技的进步，时代的发展，电子产品已推广至各地。而人们受辐射影响发病的概率也越来越高，为了人们的身心健康，我们需要知道一些基本的减少辐射影响的生活方式，有效预防。用健康快乐的身心去看那春光似海，盛世如花。</a:t>
            </a:r>
            <a:endParaRPr lang="zh-CN" altLang="en-US">
              <a:ln>
                <a:solidFill>
                  <a:srgbClr val="002060"/>
                </a:solidFill>
              </a:ln>
              <a:solidFill>
                <a:srgbClr val="7030A0"/>
              </a:solidFill>
              <a:effectLst>
                <a:glow rad="101600">
                  <a:schemeClr val="accent1">
                    <a:satMod val="175000"/>
                    <a:alpha val="40000"/>
                  </a:schemeClr>
                </a:glow>
                <a:outerShdw blurRad="50800" dist="38100" dir="2700000" algn="tl" rotWithShape="0">
                  <a:prstClr val="black">
                    <a:alpha val="40000"/>
                  </a:prstClr>
                </a:outerShdw>
                <a:reflection blurRad="6350" stA="60000" endA="900" endPos="58000" dir="5400000" sy="-100000" algn="bl" rotWithShape="0"/>
              </a:effectLst>
            </a:endParaRPr>
          </a:p>
        </p:txBody>
      </p:sp>
      <p:sp>
        <p:nvSpPr>
          <p:cNvPr id="3" name="内容占位符 2"/>
          <p:cNvSpPr>
            <a:spLocks noGrp="1"/>
          </p:cNvSpPr>
          <p:nvPr>
            <p:ph idx="1"/>
          </p:nvPr>
        </p:nvSpPr>
        <p:spPr>
          <a:xfrm>
            <a:off x="608330" y="6173470"/>
            <a:ext cx="200660" cy="76200"/>
          </a:xfrm>
        </p:spPr>
        <p:txBody>
          <a:bodyPr/>
          <a:p>
            <a:pPr marL="0" indent="0">
              <a:buNone/>
            </a:pPr>
            <a:r>
              <a:rPr lang="en-US" altLang="zh-CN"/>
              <a:t> </a:t>
            </a:r>
            <a:endParaRPr lang="en-US" altLang="zh-CN"/>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 grpId="1"/>
      <p:bldP spid="3" grpI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608330" y="608330"/>
            <a:ext cx="145415" cy="76200"/>
          </a:xfrm>
        </p:spPr>
        <p:txBody>
          <a:bodyPr/>
          <a:p>
            <a:r>
              <a:rPr lang="en-US" altLang="zh-CN"/>
              <a:t> </a:t>
            </a:r>
            <a:endParaRPr lang="en-US" altLang="zh-CN"/>
          </a:p>
        </p:txBody>
      </p:sp>
      <p:sp>
        <p:nvSpPr>
          <p:cNvPr id="6" name="椭圆 5"/>
          <p:cNvSpPr/>
          <p:nvPr/>
        </p:nvSpPr>
        <p:spPr>
          <a:xfrm>
            <a:off x="1152525" y="542290"/>
            <a:ext cx="938530" cy="948055"/>
          </a:xfrm>
          <a:prstGeom prst="ellipse">
            <a:avLst/>
          </a:prstGeom>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sp>
        <p:nvSpPr>
          <p:cNvPr id="4" name="文本框 3"/>
          <p:cNvSpPr txBox="1"/>
          <p:nvPr/>
        </p:nvSpPr>
        <p:spPr>
          <a:xfrm>
            <a:off x="1268730" y="668655"/>
            <a:ext cx="6096000" cy="645160"/>
          </a:xfrm>
          <a:prstGeom prst="rect">
            <a:avLst/>
          </a:prstGeom>
          <a:noFill/>
        </p:spPr>
        <p:txBody>
          <a:bodyPr wrap="square" rtlCol="0" anchor="t">
            <a:spAutoFit/>
          </a:bodyPr>
          <a:p>
            <a:r>
              <a:rPr lang="en-US" altLang="zh-CN" sz="3600">
                <a:solidFill>
                  <a:schemeClr val="bg1"/>
                </a:solidFill>
                <a:sym typeface="+mn-ea"/>
              </a:rPr>
              <a:t>07</a:t>
            </a:r>
            <a:endParaRPr lang="en-US" altLang="zh-CN" sz="3600">
              <a:solidFill>
                <a:schemeClr val="bg1"/>
              </a:solidFill>
              <a:sym typeface="+mn-ea"/>
            </a:endParaRPr>
          </a:p>
        </p:txBody>
      </p:sp>
      <p:sp>
        <p:nvSpPr>
          <p:cNvPr id="5" name="文本框 4"/>
          <p:cNvSpPr txBox="1"/>
          <p:nvPr/>
        </p:nvSpPr>
        <p:spPr>
          <a:xfrm>
            <a:off x="1472565" y="3106420"/>
            <a:ext cx="6096000" cy="645160"/>
          </a:xfrm>
          <a:prstGeom prst="rect">
            <a:avLst/>
          </a:prstGeom>
          <a:noFill/>
        </p:spPr>
        <p:txBody>
          <a:bodyPr wrap="square" rtlCol="0" anchor="t">
            <a:spAutoFit/>
          </a:bodyPr>
          <a:p>
            <a:r>
              <a:rPr lang="zh-CN" altLang="en-US" sz="3600">
                <a:solidFill>
                  <a:schemeClr val="bg1"/>
                </a:solidFill>
                <a:sym typeface="+mn-ea"/>
              </a:rPr>
              <a:t>防护措施</a:t>
            </a:r>
            <a:endParaRPr lang="zh-CN" altLang="en-US" sz="3600">
              <a:solidFill>
                <a:schemeClr val="bg1"/>
              </a:solidFill>
              <a:sym typeface="+mn-ea"/>
            </a:endParaRPr>
          </a:p>
        </p:txBody>
      </p:sp>
      <p:sp>
        <p:nvSpPr>
          <p:cNvPr id="8" name="内容占位符 7"/>
          <p:cNvSpPr/>
          <p:nvPr>
            <p:ph idx="1"/>
          </p:nvPr>
        </p:nvSpPr>
        <p:spPr>
          <a:xfrm flipV="1">
            <a:off x="608330" y="6207125"/>
            <a:ext cx="145415" cy="76200"/>
          </a:xfrm>
        </p:spPr>
        <p:txBody>
          <a:bodyPr/>
          <a:p>
            <a:pPr marL="0" indent="0">
              <a:buNone/>
            </a:pPr>
            <a:r>
              <a:rPr lang="en-US" altLang="zh-CN"/>
              <a:t> </a:t>
            </a:r>
            <a:endParaRPr lang="en-US" altLang="zh-CN"/>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ppt_x</p:attrName>
                                        </p:attrNameLst>
                                      </p:cBhvr>
                                      <p:tavLst>
                                        <p:tav tm="0">
                                          <p:val>
                                            <p:strVal val="#ppt_x-.2"/>
                                          </p:val>
                                        </p:tav>
                                        <p:tav tm="100000">
                                          <p:val>
                                            <p:strVal val="#ppt_x"/>
                                          </p:val>
                                        </p:tav>
                                      </p:tavLst>
                                    </p:anim>
                                    <p:anim calcmode="lin" valueType="num">
                                      <p:cBhvr>
                                        <p:cTn id="13"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ppt_x</p:attrName>
                                        </p:attrNameLst>
                                      </p:cBhvr>
                                      <p:tavLst>
                                        <p:tav tm="0">
                                          <p:val>
                                            <p:strVal val="#ppt_x-.2"/>
                                          </p:val>
                                        </p:tav>
                                        <p:tav tm="100000">
                                          <p:val>
                                            <p:strVal val="#ppt_x"/>
                                          </p:val>
                                        </p:tav>
                                      </p:tavLst>
                                    </p:anim>
                                    <p:anim calcmode="lin" valueType="num">
                                      <p:cBhvr>
                                        <p:cTn id="1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9" dur="1000"/>
                                        <p:tgtEl>
                                          <p:spTgt spid="4"/>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ppt_x</p:attrName>
                                        </p:attrNameLst>
                                      </p:cBhvr>
                                      <p:tavLst>
                                        <p:tav tm="0">
                                          <p:val>
                                            <p:strVal val="#ppt_x-.2"/>
                                          </p:val>
                                        </p:tav>
                                        <p:tav tm="100000">
                                          <p:val>
                                            <p:strVal val="#ppt_x"/>
                                          </p:val>
                                        </p:tav>
                                      </p:tavLst>
                                    </p:anim>
                                    <p:anim calcmode="lin" valueType="num">
                                      <p:cBhvr>
                                        <p:cTn id="23"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4" grpId="0"/>
      <p:bldP spid="5" grpId="0"/>
      <p:bldP spid="2" grpId="1"/>
      <p:bldP spid="6" grpId="1" animBg="1"/>
      <p:bldP spid="4" grpId="1"/>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屏蔽防护</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内容占位符 2"/>
          <p:cNvSpPr>
            <a:spLocks noGrp="1"/>
          </p:cNvSpPr>
          <p:nvPr>
            <p:ph idx="1"/>
          </p:nvPr>
        </p:nvSpPr>
        <p:spPr/>
        <p:txBody>
          <a:bodyPr>
            <a:normAutofit lnSpcReduction="10000"/>
          </a:bodyPr>
          <a:p>
            <a:pPr marL="0" indent="0">
              <a:buNone/>
            </a:pPr>
            <a:r>
              <a:rPr lang="zh-CN" altLang="en-US" sz="2400">
                <a:solidFill>
                  <a:schemeClr val="accent1"/>
                </a:solidFill>
                <a:effectLst>
                  <a:outerShdw blurRad="38100" dist="25400" dir="5400000" algn="ctr" rotWithShape="0">
                    <a:srgbClr val="6E747A">
                      <a:alpha val="43000"/>
                    </a:srgbClr>
                  </a:outerShdw>
                </a:effectLst>
              </a:rPr>
              <a:t>屏蔽材料：</a:t>
            </a:r>
            <a:endParaRPr lang="zh-CN" altLang="en-US" sz="2400">
              <a:solidFill>
                <a:schemeClr val="accent1"/>
              </a:solidFill>
              <a:effectLst>
                <a:outerShdw blurRad="38100" dist="25400" dir="5400000" algn="ctr" rotWithShape="0">
                  <a:srgbClr val="6E747A">
                    <a:alpha val="43000"/>
                  </a:srgbClr>
                </a:outerShdw>
              </a:effectLst>
            </a:endParaRPr>
          </a:p>
          <a:p>
            <a:pPr marL="0" indent="0">
              <a:buNone/>
            </a:pPr>
            <a:r>
              <a:rPr lang="zh-CN" altLang="en-US" sz="2400">
                <a:solidFill>
                  <a:schemeClr val="accent1"/>
                </a:solidFill>
                <a:effectLst>
                  <a:outerShdw blurRad="38100" dist="25400" dir="5400000" algn="ctr" rotWithShape="0">
                    <a:srgbClr val="6E747A">
                      <a:alpha val="43000"/>
                    </a:srgbClr>
                  </a:outerShdw>
                </a:effectLst>
              </a:rPr>
              <a:t>屏蔽防护常用铅、混凝土等材料，能有效吸收或阻挡辐射，减少对人体细胞的损害，广泛应用于医疗和核工业领域。</a:t>
            </a:r>
            <a:endParaRPr lang="zh-CN" altLang="en-US" sz="2400">
              <a:solidFill>
                <a:schemeClr val="accent1"/>
              </a:solidFill>
              <a:effectLst>
                <a:outerShdw blurRad="38100" dist="25400" dir="5400000" algn="ctr" rotWithShape="0">
                  <a:srgbClr val="6E747A">
                    <a:alpha val="43000"/>
                  </a:srgbClr>
                </a:outerShdw>
              </a:effectLst>
            </a:endParaRPr>
          </a:p>
          <a:p>
            <a:pPr marL="0" indent="0">
              <a:buNone/>
            </a:pPr>
            <a:r>
              <a:rPr lang="zh-CN" altLang="en-US" sz="2400">
                <a:solidFill>
                  <a:schemeClr val="accent1"/>
                </a:solidFill>
                <a:effectLst>
                  <a:outerShdw blurRad="38100" dist="25400" dir="5400000" algn="ctr" rotWithShape="0">
                    <a:srgbClr val="6E747A">
                      <a:alpha val="43000"/>
                    </a:srgbClr>
                  </a:outerShdw>
                </a:effectLst>
              </a:rPr>
              <a:t>防护距离：</a:t>
            </a:r>
            <a:endParaRPr lang="zh-CN" altLang="en-US" sz="2400">
              <a:solidFill>
                <a:schemeClr val="accent1"/>
              </a:solidFill>
              <a:effectLst>
                <a:outerShdw blurRad="38100" dist="25400" dir="5400000" algn="ctr" rotWithShape="0">
                  <a:srgbClr val="6E747A">
                    <a:alpha val="43000"/>
                  </a:srgbClr>
                </a:outerShdw>
              </a:effectLst>
            </a:endParaRPr>
          </a:p>
          <a:p>
            <a:pPr marL="0" indent="0">
              <a:buNone/>
            </a:pPr>
            <a:r>
              <a:rPr lang="zh-CN" altLang="en-US" sz="2400">
                <a:solidFill>
                  <a:schemeClr val="accent1"/>
                </a:solidFill>
                <a:effectLst>
                  <a:outerShdw blurRad="38100" dist="25400" dir="5400000" algn="ctr" rotWithShape="0">
                    <a:srgbClr val="6E747A">
                      <a:alpha val="43000"/>
                    </a:srgbClr>
                  </a:outerShdw>
                </a:effectLst>
              </a:rPr>
              <a:t>增加与辐射源的距离可显著降低辐射强度，遵循平方反比定律，是日常生活中简单有效的防护措施。</a:t>
            </a:r>
            <a:endParaRPr lang="zh-CN" altLang="en-US" sz="2400">
              <a:solidFill>
                <a:schemeClr val="accent1"/>
              </a:solidFill>
              <a:effectLst>
                <a:outerShdw blurRad="38100" dist="25400" dir="5400000" algn="ctr" rotWithShape="0">
                  <a:srgbClr val="6E747A">
                    <a:alpha val="43000"/>
                  </a:srgbClr>
                </a:outerShdw>
              </a:effectLst>
            </a:endParaRPr>
          </a:p>
          <a:p>
            <a:pPr marL="0" indent="0">
              <a:buNone/>
            </a:pPr>
            <a:r>
              <a:rPr lang="zh-CN" altLang="en-US" sz="2400">
                <a:solidFill>
                  <a:schemeClr val="accent1"/>
                </a:solidFill>
                <a:effectLst>
                  <a:outerShdw blurRad="38100" dist="25400" dir="5400000" algn="ctr" rotWithShape="0">
                    <a:srgbClr val="6E747A">
                      <a:alpha val="43000"/>
                    </a:srgbClr>
                  </a:outerShdw>
                </a:effectLst>
              </a:rPr>
              <a:t>时间控制：</a:t>
            </a:r>
            <a:endParaRPr lang="zh-CN" altLang="en-US" sz="2400">
              <a:solidFill>
                <a:schemeClr val="accent1"/>
              </a:solidFill>
              <a:effectLst>
                <a:outerShdw blurRad="38100" dist="25400" dir="5400000" algn="ctr" rotWithShape="0">
                  <a:srgbClr val="6E747A">
                    <a:alpha val="43000"/>
                  </a:srgbClr>
                </a:outerShdw>
              </a:effectLst>
            </a:endParaRPr>
          </a:p>
          <a:p>
            <a:pPr marL="0" indent="0">
              <a:buNone/>
            </a:pPr>
            <a:r>
              <a:rPr lang="zh-CN" altLang="en-US" sz="2400">
                <a:solidFill>
                  <a:schemeClr val="accent1"/>
                </a:solidFill>
                <a:effectLst>
                  <a:outerShdw blurRad="38100" dist="25400" dir="5400000" algn="ctr" rotWithShape="0">
                    <a:srgbClr val="6E747A">
                      <a:alpha val="43000"/>
                    </a:srgbClr>
                  </a:outerShdw>
                </a:effectLst>
              </a:rPr>
              <a:t>减少暴露时间可有效降低辐射累积剂量，通过优化操作流程和轮岗制度，最大限度保护人体健康。</a:t>
            </a:r>
            <a:endParaRPr lang="zh-CN" altLang="en-US" sz="2400">
              <a:solidFill>
                <a:schemeClr val="accent1"/>
              </a:solidFill>
              <a:effectLst>
                <a:outerShdw blurRad="38100" dist="25400" dir="5400000" algn="ctr" rotWithShape="0">
                  <a:srgbClr val="6E747A">
                    <a:alpha val="43000"/>
                  </a:srgbClr>
                </a:outerShdw>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randomBar dir="vert"/>
        <p:sndAc>
          <p:stSnd>
            <p:snd r:embed="rId3" name="type.wav"/>
          </p:stSnd>
        </p:sndAc>
      </p:transition>
    </mc:Choice>
    <mc:Fallback>
      <p:transition spd="slow">
        <p:randomBar dir="vert"/>
        <p:sndAc>
          <p:stSnd>
            <p:snd r:embed="rId3" name="typ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 grpId="1"/>
      <p:bldP spid="3"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5" name="内容占位符 4"/>
          <p:cNvSpPr/>
          <p:nvPr>
            <p:ph idx="1"/>
          </p:nvPr>
        </p:nvSpPr>
        <p:spPr>
          <a:xfrm flipV="1">
            <a:off x="608330" y="1401445"/>
            <a:ext cx="394970" cy="88900"/>
          </a:xfrm>
        </p:spPr>
        <p:txBody>
          <a:bodyPr/>
          <a:p>
            <a:pPr marL="0" indent="0">
              <a:buNone/>
            </a:pPr>
            <a:r>
              <a:rPr lang="en-US" altLang="zh-CN"/>
              <a:t> </a:t>
            </a:r>
            <a:endParaRPr lang="en-US" altLang="zh-CN"/>
          </a:p>
        </p:txBody>
      </p:sp>
      <p:sp>
        <p:nvSpPr>
          <p:cNvPr id="6" name="椭圆 5"/>
          <p:cNvSpPr/>
          <p:nvPr/>
        </p:nvSpPr>
        <p:spPr>
          <a:xfrm>
            <a:off x="1152525" y="542290"/>
            <a:ext cx="938530" cy="948055"/>
          </a:xfrm>
          <a:prstGeom prst="ellipse">
            <a:avLst/>
          </a:prstGeom>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sp>
        <p:nvSpPr>
          <p:cNvPr id="7" name="标题 6"/>
          <p:cNvSpPr/>
          <p:nvPr>
            <p:ph type="title"/>
          </p:nvPr>
        </p:nvSpPr>
        <p:spPr>
          <a:xfrm>
            <a:off x="1233805" y="695325"/>
            <a:ext cx="857250" cy="705485"/>
          </a:xfrm>
        </p:spPr>
        <p:txBody>
          <a:bodyPr/>
          <a:p>
            <a:r>
              <a:rPr lang="en-US" altLang="zh-CN">
                <a:solidFill>
                  <a:schemeClr val="bg1"/>
                </a:solidFill>
              </a:rPr>
              <a:t>01</a:t>
            </a:r>
            <a:endParaRPr lang="en-US" altLang="zh-CN">
              <a:solidFill>
                <a:schemeClr val="bg1"/>
              </a:solidFill>
            </a:endParaRPr>
          </a:p>
        </p:txBody>
      </p:sp>
      <p:sp>
        <p:nvSpPr>
          <p:cNvPr id="8" name="文本框 7"/>
          <p:cNvSpPr txBox="1"/>
          <p:nvPr/>
        </p:nvSpPr>
        <p:spPr>
          <a:xfrm>
            <a:off x="1152525" y="3044825"/>
            <a:ext cx="6096000" cy="768350"/>
          </a:xfrm>
          <a:prstGeom prst="rect">
            <a:avLst/>
          </a:prstGeom>
          <a:noFill/>
        </p:spPr>
        <p:txBody>
          <a:bodyPr wrap="square" rtlCol="0" anchor="t">
            <a:spAutoFit/>
          </a:bodyPr>
          <a:p>
            <a:r>
              <a:rPr lang="zh-CN" altLang="en-US" sz="4400">
                <a:solidFill>
                  <a:schemeClr val="bg1"/>
                </a:solidFill>
              </a:rPr>
              <a:t>情境案例导入</a:t>
            </a:r>
            <a:endParaRPr lang="zh-CN" altLang="en-US" sz="4400">
              <a:solidFill>
                <a:schemeClr val="bg1"/>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200">
        <p:dissolve/>
        <p:sndAc>
          <p:stSnd>
            <p:snd r:embed="rId3" name="chimes.wav"/>
          </p:stSnd>
        </p:sndAc>
      </p:transition>
    </mc:Choice>
    <mc:Fallback>
      <p:transition spd="slow">
        <p:dissolve/>
        <p:sndAc>
          <p:stSnd>
            <p:snd r:embed="rId3"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6" grpId="1" animBg="1"/>
      <p:bldP spid="7" grpId="1"/>
      <p:bldP spid="8"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t> </a:t>
            </a:r>
            <a:endParaRPr lang="en-US" altLang="zh-CN"/>
          </a:p>
        </p:txBody>
      </p:sp>
      <p:pic>
        <p:nvPicPr>
          <p:cNvPr id="4" name="内容占位符 3"/>
          <p:cNvPicPr>
            <a:picLocks noChangeAspect="1"/>
          </p:cNvPicPr>
          <p:nvPr>
            <p:ph idx="1"/>
          </p:nvPr>
        </p:nvPicPr>
        <p:blipFill>
          <a:blip r:embed="rId2"/>
          <a:srcRect l="4679" t="9497" r="15431"/>
          <a:stretch>
            <a:fillRect/>
          </a:stretch>
        </p:blipFill>
        <p:spPr>
          <a:xfrm>
            <a:off x="433705" y="533400"/>
            <a:ext cx="5415280" cy="5579745"/>
          </a:xfrm>
          <a:prstGeom prst="rect">
            <a:avLst/>
          </a:prstGeom>
        </p:spPr>
      </p:pic>
      <p:pic>
        <p:nvPicPr>
          <p:cNvPr id="5" name="图片 4"/>
          <p:cNvPicPr>
            <a:picLocks noChangeAspect="1"/>
          </p:cNvPicPr>
          <p:nvPr/>
        </p:nvPicPr>
        <p:blipFill>
          <a:blip r:embed="rId3"/>
          <a:srcRect t="11905" r="22952" b="7974"/>
          <a:stretch>
            <a:fillRect/>
          </a:stretch>
        </p:blipFill>
        <p:spPr>
          <a:xfrm>
            <a:off x="5849620" y="1234440"/>
            <a:ext cx="5889625" cy="4595495"/>
          </a:xfrm>
          <a:prstGeom prst="rect">
            <a:avLst/>
          </a:prstGeom>
        </p:spPr>
      </p:pic>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771525" y="1123950"/>
              <a:ext cx="4762500" cy="57150"/>
            </p14:xfrm>
          </p:contentPart>
        </mc:Choice>
        <mc:Fallback xmlns="">
          <p:pic>
            <p:nvPicPr>
              <p:cNvPr id="6" name="墨迹 5"/>
            </p:nvPicPr>
            <p:blipFill>
              <a:blip r:embed="rId5"/>
            </p:blipFill>
            <p:spPr>
              <a:xfrm>
                <a:off x="771525" y="1123950"/>
                <a:ext cx="4762500" cy="571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324475" y="1981200"/>
              <a:ext cx="381000" cy="360"/>
            </p14:xfrm>
          </p:contentPart>
        </mc:Choice>
        <mc:Fallback xmlns="">
          <p:pic>
            <p:nvPicPr>
              <p:cNvPr id="7" name="墨迹 6"/>
            </p:nvPicPr>
            <p:blipFill>
              <a:blip r:embed="rId7"/>
            </p:blipFill>
            <p:spPr>
              <a:xfrm>
                <a:off x="5324475" y="1981200"/>
                <a:ext cx="38100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581025" y="2305050"/>
              <a:ext cx="4972050" cy="85725"/>
            </p14:xfrm>
          </p:contentPart>
        </mc:Choice>
        <mc:Fallback xmlns="">
          <p:pic>
            <p:nvPicPr>
              <p:cNvPr id="8" name="墨迹 7"/>
            </p:nvPicPr>
            <p:blipFill>
              <a:blip r:embed="rId9"/>
            </p:blipFill>
            <p:spPr>
              <a:xfrm>
                <a:off x="581025" y="2305050"/>
                <a:ext cx="4972050" cy="8572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685800" y="2619375"/>
              <a:ext cx="1038225" cy="57150"/>
            </p14:xfrm>
          </p:contentPart>
        </mc:Choice>
        <mc:Fallback xmlns="">
          <p:pic>
            <p:nvPicPr>
              <p:cNvPr id="9" name="墨迹 8"/>
            </p:nvPicPr>
            <p:blipFill>
              <a:blip r:embed="rId11"/>
            </p:blipFill>
            <p:spPr>
              <a:xfrm>
                <a:off x="685800" y="2619375"/>
                <a:ext cx="1038225" cy="571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0" name="墨迹 9"/>
              <p14:cNvContentPartPr/>
              <p14:nvPr/>
            </p14:nvContentPartPr>
            <p14:xfrm>
              <a:off x="581025" y="3248025"/>
              <a:ext cx="1533525" cy="38100"/>
            </p14:xfrm>
          </p:contentPart>
        </mc:Choice>
        <mc:Fallback xmlns="">
          <p:pic>
            <p:nvPicPr>
              <p:cNvPr id="10" name="墨迹 9"/>
            </p:nvPicPr>
            <p:blipFill>
              <a:blip r:embed="rId13"/>
            </p:blipFill>
            <p:spPr>
              <a:xfrm>
                <a:off x="581025" y="3248025"/>
                <a:ext cx="1533525" cy="381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1" name="墨迹 10"/>
              <p14:cNvContentPartPr/>
              <p14:nvPr/>
            </p14:nvContentPartPr>
            <p14:xfrm>
              <a:off x="4657725" y="3228975"/>
              <a:ext cx="923925" cy="57150"/>
            </p14:xfrm>
          </p:contentPart>
        </mc:Choice>
        <mc:Fallback xmlns="">
          <p:pic>
            <p:nvPicPr>
              <p:cNvPr id="11" name="墨迹 10"/>
            </p:nvPicPr>
            <p:blipFill>
              <a:blip r:embed="rId15"/>
            </p:blipFill>
            <p:spPr>
              <a:xfrm>
                <a:off x="4657725" y="3228975"/>
                <a:ext cx="923925" cy="571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2" name="墨迹 11"/>
              <p14:cNvContentPartPr/>
              <p14:nvPr/>
            </p14:nvContentPartPr>
            <p14:xfrm>
              <a:off x="485775" y="3514725"/>
              <a:ext cx="1847850" cy="47625"/>
            </p14:xfrm>
          </p:contentPart>
        </mc:Choice>
        <mc:Fallback xmlns="">
          <p:pic>
            <p:nvPicPr>
              <p:cNvPr id="12" name="墨迹 11"/>
            </p:nvPicPr>
            <p:blipFill>
              <a:blip r:embed="rId17"/>
            </p:blipFill>
            <p:spPr>
              <a:xfrm>
                <a:off x="485775" y="3514725"/>
                <a:ext cx="1847850" cy="4762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3" name="墨迹 12"/>
              <p14:cNvContentPartPr/>
              <p14:nvPr/>
            </p14:nvContentPartPr>
            <p14:xfrm>
              <a:off x="2771775" y="4429125"/>
              <a:ext cx="2428875" cy="47625"/>
            </p14:xfrm>
          </p:contentPart>
        </mc:Choice>
        <mc:Fallback xmlns="">
          <p:pic>
            <p:nvPicPr>
              <p:cNvPr id="13" name="墨迹 12"/>
            </p:nvPicPr>
            <p:blipFill>
              <a:blip r:embed="rId19"/>
            </p:blipFill>
            <p:spPr>
              <a:xfrm>
                <a:off x="2771775" y="4429125"/>
                <a:ext cx="2428875" cy="4762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4" name="墨迹 13"/>
              <p14:cNvContentPartPr/>
              <p14:nvPr/>
            </p14:nvContentPartPr>
            <p14:xfrm>
              <a:off x="571500" y="4733925"/>
              <a:ext cx="4800600" cy="123825"/>
            </p14:xfrm>
          </p:contentPart>
        </mc:Choice>
        <mc:Fallback xmlns="">
          <p:pic>
            <p:nvPicPr>
              <p:cNvPr id="14" name="墨迹 13"/>
            </p:nvPicPr>
            <p:blipFill>
              <a:blip r:embed="rId21"/>
            </p:blipFill>
            <p:spPr>
              <a:xfrm>
                <a:off x="571500" y="4733925"/>
                <a:ext cx="4800600" cy="123825"/>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5" name="墨迹 14"/>
              <p14:cNvContentPartPr/>
              <p14:nvPr/>
            </p14:nvContentPartPr>
            <p14:xfrm>
              <a:off x="542925" y="4981575"/>
              <a:ext cx="2076450" cy="133350"/>
            </p14:xfrm>
          </p:contentPart>
        </mc:Choice>
        <mc:Fallback xmlns="">
          <p:pic>
            <p:nvPicPr>
              <p:cNvPr id="15" name="墨迹 14"/>
            </p:nvPicPr>
            <p:blipFill>
              <a:blip r:embed="rId23"/>
            </p:blipFill>
            <p:spPr>
              <a:xfrm>
                <a:off x="542925" y="4981575"/>
                <a:ext cx="2076450" cy="1333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6" name="墨迹 15"/>
              <p14:cNvContentPartPr/>
              <p14:nvPr/>
            </p14:nvContentPartPr>
            <p14:xfrm>
              <a:off x="4724400" y="4476750"/>
              <a:ext cx="952500" cy="247650"/>
            </p14:xfrm>
          </p:contentPart>
        </mc:Choice>
        <mc:Fallback xmlns="">
          <p:pic>
            <p:nvPicPr>
              <p:cNvPr id="16" name="墨迹 15"/>
            </p:nvPicPr>
            <p:blipFill>
              <a:blip r:embed="rId25"/>
            </p:blipFill>
            <p:spPr>
              <a:xfrm>
                <a:off x="4724400" y="4476750"/>
                <a:ext cx="952500" cy="2476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7" name="墨迹 16"/>
              <p14:cNvContentPartPr/>
              <p14:nvPr/>
            </p14:nvContentPartPr>
            <p14:xfrm>
              <a:off x="523875" y="4762500"/>
              <a:ext cx="333375" cy="285750"/>
            </p14:xfrm>
          </p:contentPart>
        </mc:Choice>
        <mc:Fallback xmlns="">
          <p:pic>
            <p:nvPicPr>
              <p:cNvPr id="17" name="墨迹 16"/>
            </p:nvPicPr>
            <p:blipFill>
              <a:blip r:embed="rId27"/>
            </p:blipFill>
            <p:spPr>
              <a:xfrm>
                <a:off x="523875" y="4762500"/>
                <a:ext cx="333375" cy="2857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8" name="墨迹 17"/>
              <p14:cNvContentPartPr/>
              <p14:nvPr/>
            </p14:nvContentPartPr>
            <p14:xfrm>
              <a:off x="4781550" y="4476750"/>
              <a:ext cx="914400" cy="390525"/>
            </p14:xfrm>
          </p:contentPart>
        </mc:Choice>
        <mc:Fallback xmlns="">
          <p:pic>
            <p:nvPicPr>
              <p:cNvPr id="18" name="墨迹 17"/>
            </p:nvPicPr>
            <p:blipFill>
              <a:blip r:embed="rId29"/>
            </p:blipFill>
            <p:spPr>
              <a:xfrm>
                <a:off x="4781550" y="4476750"/>
                <a:ext cx="914400" cy="39052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9" name="墨迹 18"/>
              <p14:cNvContentPartPr/>
              <p14:nvPr/>
            </p14:nvContentPartPr>
            <p14:xfrm>
              <a:off x="476250" y="2066925"/>
              <a:ext cx="523875" cy="257175"/>
            </p14:xfrm>
          </p:contentPart>
        </mc:Choice>
        <mc:Fallback xmlns="">
          <p:pic>
            <p:nvPicPr>
              <p:cNvPr id="19" name="墨迹 18"/>
            </p:nvPicPr>
            <p:blipFill>
              <a:blip r:embed="rId31"/>
            </p:blipFill>
            <p:spPr>
              <a:xfrm>
                <a:off x="476250" y="2066925"/>
                <a:ext cx="523875" cy="25717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0" name="墨迹 19"/>
              <p14:cNvContentPartPr/>
              <p14:nvPr/>
            </p14:nvContentPartPr>
            <p14:xfrm>
              <a:off x="1857375" y="2971800"/>
              <a:ext cx="381000" cy="266700"/>
            </p14:xfrm>
          </p:contentPart>
        </mc:Choice>
        <mc:Fallback xmlns="">
          <p:pic>
            <p:nvPicPr>
              <p:cNvPr id="20" name="墨迹 19"/>
            </p:nvPicPr>
            <p:blipFill>
              <a:blip r:embed="rId33"/>
            </p:blipFill>
            <p:spPr>
              <a:xfrm>
                <a:off x="1857375" y="2971800"/>
                <a:ext cx="381000" cy="26670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1" name="墨迹 20"/>
              <p14:cNvContentPartPr/>
              <p14:nvPr/>
            </p14:nvContentPartPr>
            <p14:xfrm>
              <a:off x="7067550" y="2981325"/>
              <a:ext cx="1104900" cy="114300"/>
            </p14:xfrm>
          </p:contentPart>
        </mc:Choice>
        <mc:Fallback xmlns="">
          <p:pic>
            <p:nvPicPr>
              <p:cNvPr id="21" name="墨迹 20"/>
            </p:nvPicPr>
            <p:blipFill>
              <a:blip r:embed="rId35"/>
            </p:blipFill>
            <p:spPr>
              <a:xfrm>
                <a:off x="7067550" y="2981325"/>
                <a:ext cx="1104900" cy="1143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2" name="墨迹 21"/>
              <p14:cNvContentPartPr/>
              <p14:nvPr/>
            </p14:nvContentPartPr>
            <p14:xfrm>
              <a:off x="8248650" y="3571875"/>
              <a:ext cx="1581150" cy="38100"/>
            </p14:xfrm>
          </p:contentPart>
        </mc:Choice>
        <mc:Fallback xmlns="">
          <p:pic>
            <p:nvPicPr>
              <p:cNvPr id="22" name="墨迹 21"/>
            </p:nvPicPr>
            <p:blipFill>
              <a:blip r:embed="rId37"/>
            </p:blipFill>
            <p:spPr>
              <a:xfrm>
                <a:off x="8248650" y="3571875"/>
                <a:ext cx="1581150" cy="381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3" name="墨迹 22"/>
              <p14:cNvContentPartPr/>
              <p14:nvPr/>
            </p14:nvContentPartPr>
            <p14:xfrm>
              <a:off x="9058275" y="3238500"/>
              <a:ext cx="762000" cy="342900"/>
            </p14:xfrm>
          </p:contentPart>
        </mc:Choice>
        <mc:Fallback xmlns="">
          <p:pic>
            <p:nvPicPr>
              <p:cNvPr id="23" name="墨迹 22"/>
            </p:nvPicPr>
            <p:blipFill>
              <a:blip r:embed="rId39"/>
            </p:blipFill>
            <p:spPr>
              <a:xfrm>
                <a:off x="9058275" y="3238500"/>
                <a:ext cx="762000" cy="3429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4" name="墨迹 23"/>
              <p14:cNvContentPartPr/>
              <p14:nvPr/>
            </p14:nvContentPartPr>
            <p14:xfrm>
              <a:off x="9906000" y="3571875"/>
              <a:ext cx="971550" cy="76200"/>
            </p14:xfrm>
          </p:contentPart>
        </mc:Choice>
        <mc:Fallback xmlns="">
          <p:pic>
            <p:nvPicPr>
              <p:cNvPr id="24" name="墨迹 23"/>
            </p:nvPicPr>
            <p:blipFill>
              <a:blip r:embed="rId41"/>
            </p:blipFill>
            <p:spPr>
              <a:xfrm>
                <a:off x="9906000" y="3571875"/>
                <a:ext cx="971550" cy="7620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5" name="墨迹 24"/>
              <p14:cNvContentPartPr/>
              <p14:nvPr/>
            </p14:nvContentPartPr>
            <p14:xfrm>
              <a:off x="7934325" y="3800475"/>
              <a:ext cx="1314450" cy="57150"/>
            </p14:xfrm>
          </p:contentPart>
        </mc:Choice>
        <mc:Fallback xmlns="">
          <p:pic>
            <p:nvPicPr>
              <p:cNvPr id="25" name="墨迹 24"/>
            </p:nvPicPr>
            <p:blipFill>
              <a:blip r:embed="rId43"/>
            </p:blipFill>
            <p:spPr>
              <a:xfrm>
                <a:off x="7934325" y="3800475"/>
                <a:ext cx="1314450" cy="5715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6" name="墨迹 25"/>
              <p14:cNvContentPartPr/>
              <p14:nvPr/>
            </p14:nvContentPartPr>
            <p14:xfrm>
              <a:off x="6219825" y="3971925"/>
              <a:ext cx="647700" cy="381000"/>
            </p14:xfrm>
          </p:contentPart>
        </mc:Choice>
        <mc:Fallback xmlns="">
          <p:pic>
            <p:nvPicPr>
              <p:cNvPr id="26" name="墨迹 25"/>
            </p:nvPicPr>
            <p:blipFill>
              <a:blip r:embed="rId45"/>
            </p:blipFill>
            <p:spPr>
              <a:xfrm>
                <a:off x="6219825" y="3971925"/>
                <a:ext cx="647700" cy="38100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7" name="墨迹 26"/>
              <p14:cNvContentPartPr/>
              <p14:nvPr/>
            </p14:nvContentPartPr>
            <p14:xfrm>
              <a:off x="7848600" y="4314825"/>
              <a:ext cx="581025" cy="438150"/>
            </p14:xfrm>
          </p:contentPart>
        </mc:Choice>
        <mc:Fallback xmlns="">
          <p:pic>
            <p:nvPicPr>
              <p:cNvPr id="27" name="墨迹 26"/>
            </p:nvPicPr>
            <p:blipFill>
              <a:blip r:embed="rId47"/>
            </p:blipFill>
            <p:spPr>
              <a:xfrm>
                <a:off x="7848600" y="4314825"/>
                <a:ext cx="581025" cy="43815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8" name="墨迹 27"/>
              <p14:cNvContentPartPr/>
              <p14:nvPr/>
            </p14:nvContentPartPr>
            <p14:xfrm>
              <a:off x="8029575" y="4362450"/>
              <a:ext cx="1333500" cy="28575"/>
            </p14:xfrm>
          </p:contentPart>
        </mc:Choice>
        <mc:Fallback xmlns="">
          <p:pic>
            <p:nvPicPr>
              <p:cNvPr id="28" name="墨迹 27"/>
            </p:nvPicPr>
            <p:blipFill>
              <a:blip r:embed="rId49"/>
            </p:blipFill>
            <p:spPr>
              <a:xfrm>
                <a:off x="8029575" y="4362450"/>
                <a:ext cx="1333500" cy="2857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9" name="墨迹 28"/>
              <p14:cNvContentPartPr/>
              <p14:nvPr/>
            </p14:nvContentPartPr>
            <p14:xfrm>
              <a:off x="9953625" y="5543550"/>
              <a:ext cx="1028700" cy="47625"/>
            </p14:xfrm>
          </p:contentPart>
        </mc:Choice>
        <mc:Fallback xmlns="">
          <p:pic>
            <p:nvPicPr>
              <p:cNvPr id="29" name="墨迹 28"/>
            </p:nvPicPr>
            <p:blipFill>
              <a:blip r:embed="rId51"/>
            </p:blipFill>
            <p:spPr>
              <a:xfrm>
                <a:off x="9953625" y="5543550"/>
                <a:ext cx="1028700" cy="47625"/>
              </a:xfrm>
              <a:prstGeom prst="rect"/>
            </p:spPr>
          </p:pic>
        </mc:Fallback>
      </mc:AlternateContent>
    </p:spTree>
    <p:custDataLst>
      <p:tags r:id="rId52"/>
    </p:custDataLst>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53" name="drumroll.wav"/>
          </p:stSnd>
        </p:sndAc>
      </p:transition>
    </mc:Choice>
    <mc:Fallback>
      <p:transition spd="slow">
        <p:fade/>
        <p:sndAc>
          <p:stSnd>
            <p:snd r:embed="rId53"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strVal val="#ppt_w*0.70"/>
                                          </p:val>
                                        </p:tav>
                                        <p:tav tm="100000">
                                          <p:val>
                                            <p:strVal val="#ppt_w"/>
                                          </p:val>
                                        </p:tav>
                                      </p:tavLst>
                                    </p:anim>
                                    <p:anim calcmode="lin" valueType="num">
                                      <p:cBhvr>
                                        <p:cTn id="16" dur="1000" fill="hold"/>
                                        <p:tgtEl>
                                          <p:spTgt spid="5"/>
                                        </p:tgtEl>
                                        <p:attrNameLst>
                                          <p:attrName>ppt_h</p:attrName>
                                        </p:attrNameLst>
                                      </p:cBhvr>
                                      <p:tavLst>
                                        <p:tav tm="0">
                                          <p:val>
                                            <p:strVal val="#ppt_h"/>
                                          </p:val>
                                        </p:tav>
                                        <p:tav tm="100000">
                                          <p:val>
                                            <p:strVal val="#ppt_h"/>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608330" y="608330"/>
            <a:ext cx="544195" cy="76200"/>
          </a:xfrm>
        </p:spPr>
        <p:txBody>
          <a:bodyPr/>
          <a:p>
            <a:r>
              <a:rPr lang="en-US" altLang="zh-CN"/>
              <a:t> </a:t>
            </a:r>
            <a:endParaRPr lang="en-US" altLang="zh-CN"/>
          </a:p>
        </p:txBody>
      </p:sp>
      <p:sp>
        <p:nvSpPr>
          <p:cNvPr id="6" name="椭圆 5"/>
          <p:cNvSpPr/>
          <p:nvPr/>
        </p:nvSpPr>
        <p:spPr>
          <a:xfrm>
            <a:off x="1152525" y="542290"/>
            <a:ext cx="938530" cy="948055"/>
          </a:xfrm>
          <a:prstGeom prst="ellipse">
            <a:avLst/>
          </a:prstGeom>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sp>
        <p:nvSpPr>
          <p:cNvPr id="4" name="文本框 3"/>
          <p:cNvSpPr txBox="1"/>
          <p:nvPr/>
        </p:nvSpPr>
        <p:spPr>
          <a:xfrm>
            <a:off x="1245870" y="668655"/>
            <a:ext cx="6096000" cy="645160"/>
          </a:xfrm>
          <a:prstGeom prst="rect">
            <a:avLst/>
          </a:prstGeom>
          <a:noFill/>
        </p:spPr>
        <p:txBody>
          <a:bodyPr wrap="square" rtlCol="0" anchor="t">
            <a:spAutoFit/>
          </a:bodyPr>
          <a:p>
            <a:r>
              <a:rPr lang="en-US" altLang="zh-CN" sz="3600">
                <a:solidFill>
                  <a:schemeClr val="bg1"/>
                </a:solidFill>
                <a:sym typeface="+mn-ea"/>
              </a:rPr>
              <a:t>08</a:t>
            </a:r>
            <a:endParaRPr lang="en-US" altLang="zh-CN" sz="3600">
              <a:solidFill>
                <a:schemeClr val="bg1"/>
              </a:solidFill>
              <a:sym typeface="+mn-ea"/>
            </a:endParaRPr>
          </a:p>
        </p:txBody>
      </p:sp>
      <p:sp>
        <p:nvSpPr>
          <p:cNvPr id="5" name="文本框 4"/>
          <p:cNvSpPr txBox="1"/>
          <p:nvPr/>
        </p:nvSpPr>
        <p:spPr>
          <a:xfrm>
            <a:off x="1323340" y="3429000"/>
            <a:ext cx="6096000" cy="645160"/>
          </a:xfrm>
          <a:prstGeom prst="rect">
            <a:avLst/>
          </a:prstGeom>
          <a:noFill/>
        </p:spPr>
        <p:txBody>
          <a:bodyPr wrap="square" rtlCol="0" anchor="t">
            <a:spAutoFit/>
          </a:bodyPr>
          <a:p>
            <a:r>
              <a:rPr lang="zh-CN" altLang="zh-CN" sz="3600">
                <a:solidFill>
                  <a:schemeClr val="bg1"/>
                </a:solidFill>
                <a:sym typeface="+mn-ea"/>
              </a:rPr>
              <a:t>研究展望</a:t>
            </a:r>
            <a:endParaRPr lang="zh-CN" altLang="zh-CN" sz="3600">
              <a:solidFill>
                <a:schemeClr val="bg1"/>
              </a:solidFill>
              <a:sym typeface="+mn-ea"/>
            </a:endParaRPr>
          </a:p>
        </p:txBody>
      </p:sp>
      <p:sp>
        <p:nvSpPr>
          <p:cNvPr id="8" name="内容占位符 7"/>
          <p:cNvSpPr/>
          <p:nvPr>
            <p:ph idx="1"/>
          </p:nvPr>
        </p:nvSpPr>
        <p:spPr>
          <a:xfrm>
            <a:off x="608330" y="5862320"/>
            <a:ext cx="1482090" cy="387350"/>
          </a:xfrm>
        </p:spPr>
        <p:txBody>
          <a:bodyPr>
            <a:normAutofit fontScale="90000" lnSpcReduction="10000"/>
          </a:bodyPr>
          <a:p>
            <a:pPr marL="0" indent="0">
              <a:buNone/>
            </a:pPr>
            <a:r>
              <a:rPr lang="en-US" altLang="zh-CN"/>
              <a:t> </a:t>
            </a:r>
            <a:endParaRPr lang="en-US" altLang="zh-CN"/>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heel spokes="8"/>
        <p:sndAc>
          <p:stSnd>
            <p:snd r:embed="rId3" name="chimes.wav"/>
          </p:stSnd>
        </p:sndAc>
      </p:transition>
    </mc:Choice>
    <mc:Fallback>
      <p:transition spd="slow">
        <p:wheel spokes="8"/>
        <p:sndAc>
          <p:stSnd>
            <p:snd r:embed="rId3"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4" grpId="0"/>
      <p:bldP spid="5" grpId="0"/>
      <p:bldP spid="8" grpId="0" build="p"/>
      <p:bldP spid="2" grpId="1"/>
      <p:bldP spid="6" grpId="1" animBg="1"/>
      <p:bldP spid="4" grpId="1"/>
      <p:bldP spid="5" grpId="1"/>
      <p:bldP spid="8" grpI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solidFill>
                  <a:schemeClr val="tx1"/>
                </a:solidFill>
                <a:effectLst>
                  <a:outerShdw blurRad="38100" dist="19050" dir="2700000" algn="tl" rotWithShape="0">
                    <a:schemeClr val="dk1">
                      <a:alpha val="40000"/>
                    </a:schemeClr>
                  </a:outerShdw>
                </a:effectLst>
              </a:rPr>
              <a:t>新技术应用</a:t>
            </a:r>
            <a:endParaRPr lang="zh-CN" altLang="en-US">
              <a:solidFill>
                <a:schemeClr val="tx1"/>
              </a:solidFill>
              <a:effectLst>
                <a:outerShdw blurRad="38100" dist="19050" dir="2700000" algn="tl" rotWithShape="0">
                  <a:schemeClr val="dk1">
                    <a:alpha val="40000"/>
                  </a:schemeClr>
                </a:outerShdw>
              </a:effectLst>
            </a:endParaRPr>
          </a:p>
        </p:txBody>
      </p:sp>
      <p:sp>
        <p:nvSpPr>
          <p:cNvPr id="3" name="内容占位符 2"/>
          <p:cNvSpPr>
            <a:spLocks noGrp="1"/>
          </p:cNvSpPr>
          <p:nvPr>
            <p:ph idx="1"/>
          </p:nvPr>
        </p:nvSpPr>
        <p:spPr/>
        <p:txBody>
          <a:bodyPr/>
          <a:p>
            <a:pPr marL="0" indent="0">
              <a:buNone/>
            </a:pPr>
            <a:r>
              <a:rPr lang="zh-CN" altLang="en-US" sz="2400">
                <a:solidFill>
                  <a:schemeClr val="bg1"/>
                </a:solidFill>
              </a:rPr>
              <a:t>辐射检测技术：</a:t>
            </a:r>
            <a:endParaRPr lang="zh-CN" altLang="en-US" sz="2400">
              <a:solidFill>
                <a:schemeClr val="bg1"/>
              </a:solidFill>
            </a:endParaRPr>
          </a:p>
          <a:p>
            <a:pPr marL="0" indent="0">
              <a:buNone/>
            </a:pPr>
            <a:r>
              <a:rPr lang="zh-CN" altLang="en-US" sz="2000">
                <a:solidFill>
                  <a:schemeClr val="bg1"/>
                </a:solidFill>
              </a:rPr>
              <a:t>现代辐射检测技术利用高灵敏度传感器和人工智能算法，可实时监测环境中的辐射水平，有效预防辐射对人体健康的危害。</a:t>
            </a:r>
            <a:endParaRPr lang="zh-CN" altLang="en-US" sz="2000">
              <a:solidFill>
                <a:schemeClr val="bg1"/>
              </a:solidFill>
            </a:endParaRPr>
          </a:p>
          <a:p>
            <a:pPr marL="0" indent="0">
              <a:buNone/>
            </a:pPr>
            <a:r>
              <a:rPr lang="zh-CN" altLang="en-US" sz="2400">
                <a:solidFill>
                  <a:schemeClr val="bg1"/>
                </a:solidFill>
              </a:rPr>
              <a:t>辐射防护材料：</a:t>
            </a:r>
            <a:endParaRPr lang="zh-CN" altLang="en-US" sz="2400">
              <a:solidFill>
                <a:schemeClr val="bg1"/>
              </a:solidFill>
            </a:endParaRPr>
          </a:p>
          <a:p>
            <a:pPr marL="0" indent="0">
              <a:buNone/>
            </a:pPr>
            <a:r>
              <a:rPr lang="zh-CN" altLang="en-US" sz="2000">
                <a:solidFill>
                  <a:schemeClr val="bg1"/>
                </a:solidFill>
              </a:rPr>
              <a:t>新型纳米材料和高分子聚合物被用于开发高效辐射防护装备，减少辐射对人体的直接损害，保护细胞免受自由基攻击。</a:t>
            </a:r>
            <a:endParaRPr lang="zh-CN" altLang="en-US" sz="2000">
              <a:solidFill>
                <a:schemeClr val="bg1"/>
              </a:solidFill>
            </a:endParaRPr>
          </a:p>
          <a:p>
            <a:pPr marL="0" indent="0">
              <a:buNone/>
            </a:pPr>
            <a:r>
              <a:rPr lang="zh-CN" altLang="en-US" sz="2000">
                <a:solidFill>
                  <a:schemeClr val="bg1"/>
                </a:solidFill>
              </a:rPr>
              <a:t>基因修复技术：</a:t>
            </a:r>
            <a:endParaRPr lang="zh-CN" altLang="en-US" sz="2000">
              <a:solidFill>
                <a:schemeClr val="bg1"/>
              </a:solidFill>
            </a:endParaRPr>
          </a:p>
          <a:p>
            <a:pPr marL="0" indent="0">
              <a:buNone/>
            </a:pPr>
            <a:r>
              <a:rPr lang="zh-CN" altLang="en-US" sz="2000">
                <a:solidFill>
                  <a:schemeClr val="bg1"/>
                </a:solidFill>
              </a:rPr>
              <a:t>基于</a:t>
            </a:r>
            <a:r>
              <a:rPr lang="en-US" altLang="zh-CN" sz="2000">
                <a:solidFill>
                  <a:schemeClr val="bg1"/>
                </a:solidFill>
              </a:rPr>
              <a:t>CRISPR</a:t>
            </a:r>
            <a:r>
              <a:rPr lang="zh-CN" altLang="en-US" sz="2000">
                <a:solidFill>
                  <a:schemeClr val="bg1"/>
                </a:solidFill>
              </a:rPr>
              <a:t>等基因编辑技术，科学家正在研究修复辐射引起的</a:t>
            </a:r>
            <a:r>
              <a:rPr lang="en-US" altLang="zh-CN" sz="2000">
                <a:solidFill>
                  <a:schemeClr val="bg1"/>
                </a:solidFill>
              </a:rPr>
              <a:t>DNA</a:t>
            </a:r>
            <a:r>
              <a:rPr lang="zh-CN" altLang="en-US" sz="2000">
                <a:solidFill>
                  <a:schemeClr val="bg1"/>
                </a:solidFill>
              </a:rPr>
              <a:t>损伤，降低基因突变风险，为辐射治疗提供新方向。</a:t>
            </a:r>
            <a:endParaRPr lang="zh-CN" altLang="en-US" sz="2000">
              <a:solidFill>
                <a:schemeClr val="bg1"/>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edge/>
        <p:sndAc>
          <p:stSnd>
            <p:snd r:embed="rId3" name="suction.wav"/>
          </p:stSnd>
        </p:sndAc>
      </p:transition>
    </mc:Choice>
    <mc:Fallback>
      <p:transition spd="slow">
        <p:wedge/>
        <p:sndAc>
          <p:stSnd>
            <p:snd r:embed="rId3"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10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9"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10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8" dur="10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9"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1000" fill="hold"/>
                                        <p:tgtEl>
                                          <p:spTgt spid="3">
                                            <p:txEl>
                                              <p:pRg st="3" end="3"/>
                                            </p:txEl>
                                          </p:spTgt>
                                        </p:tgtEl>
                                        <p:attrNameLst>
                                          <p:attrName>ppt_x</p:attrName>
                                        </p:attrNameLst>
                                      </p:cBhvr>
                                      <p:tavLst>
                                        <p:tav tm="0">
                                          <p:val>
                                            <p:strVal val="#ppt_x-.2"/>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5" dur="10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9"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p:cTn id="40" dur="1000" fill="hold"/>
                                        <p:tgtEl>
                                          <p:spTgt spid="3">
                                            <p:txEl>
                                              <p:pRg st="4" end="4"/>
                                            </p:txEl>
                                          </p:spTgt>
                                        </p:tgtEl>
                                        <p:attrNameLst>
                                          <p:attrName>ppt_x</p:attrName>
                                        </p:attrNameLst>
                                      </p:cBhvr>
                                      <p:tavLst>
                                        <p:tav tm="0">
                                          <p:val>
                                            <p:strVal val="#ppt_x-.2"/>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2" dur="10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9"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1000" fill="hold"/>
                                        <p:tgtEl>
                                          <p:spTgt spid="3">
                                            <p:txEl>
                                              <p:pRg st="5" end="5"/>
                                            </p:txEl>
                                          </p:spTgt>
                                        </p:tgtEl>
                                        <p:attrNameLst>
                                          <p:attrName>ppt_x</p:attrName>
                                        </p:attrNameLst>
                                      </p:cBhvr>
                                      <p:tavLst>
                                        <p:tav tm="0">
                                          <p:val>
                                            <p:strVal val="#ppt_x-.2"/>
                                          </p:val>
                                        </p:tav>
                                        <p:tav tm="100000">
                                          <p:val>
                                            <p:strVal val="#ppt_x"/>
                                          </p:val>
                                        </p:tav>
                                      </p:tavLst>
                                    </p:anim>
                                    <p:anim calcmode="lin" valueType="num">
                                      <p:cBhvr>
                                        <p:cTn id="48" dur="1000" fill="hold"/>
                                        <p:tgtEl>
                                          <p:spTgt spid="3">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4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 grpId="1"/>
      <p:bldP spid="3" grpI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长期监测</a:t>
            </a:r>
            <a:endParaRPr lang="zh-CN" altLang="en-US"/>
          </a:p>
        </p:txBody>
      </p:sp>
      <p:sp>
        <p:nvSpPr>
          <p:cNvPr id="3" name="内容占位符 2"/>
          <p:cNvSpPr>
            <a:spLocks noGrp="1"/>
          </p:cNvSpPr>
          <p:nvPr>
            <p:ph idx="1"/>
          </p:nvPr>
        </p:nvSpPr>
        <p:spPr/>
        <p:txBody>
          <a:bodyPr>
            <a:normAutofit lnSpcReduction="10000"/>
          </a:bodyPr>
          <a:p>
            <a:pPr marL="0" indent="0">
              <a:buNone/>
            </a:pPr>
            <a:r>
              <a:rPr lang="zh-CN" altLang="en-US" sz="2400"/>
              <a:t>长期监测方法：</a:t>
            </a:r>
            <a:endParaRPr lang="zh-CN" altLang="en-US" sz="2400"/>
          </a:p>
          <a:p>
            <a:pPr marL="0" indent="0">
              <a:buNone/>
            </a:pPr>
            <a:r>
              <a:rPr lang="zh-CN" altLang="en-US" sz="2000"/>
              <a:t>长期监测通过定期检测人体辐射剂量，评估累积效应。利用生物标志物如自由基水平，结合基因突变检测，全面分析辐射对人体健康的长期影响。</a:t>
            </a:r>
            <a:endParaRPr lang="zh-CN" altLang="en-US" sz="2000"/>
          </a:p>
          <a:p>
            <a:pPr marL="0" indent="0">
              <a:buNone/>
            </a:pPr>
            <a:r>
              <a:rPr lang="zh-CN" altLang="en-US" sz="2400"/>
              <a:t>监测数据分析：</a:t>
            </a:r>
            <a:endParaRPr lang="zh-CN" altLang="en-US" sz="2400"/>
          </a:p>
          <a:p>
            <a:pPr marL="0" indent="0">
              <a:buNone/>
            </a:pPr>
            <a:r>
              <a:rPr lang="zh-CN" altLang="en-US" sz="2000"/>
              <a:t>监测数据通过统计学方法分析，揭示辐射与健康风险的关联。结合高中生物知识，如</a:t>
            </a:r>
            <a:r>
              <a:rPr lang="en-US" altLang="zh-CN" sz="2000"/>
              <a:t>DNA</a:t>
            </a:r>
            <a:r>
              <a:rPr lang="zh-CN" altLang="en-US" sz="2000"/>
              <a:t>损伤修复机制，进一步解释辐射对细胞的长期危害。</a:t>
            </a:r>
            <a:endParaRPr lang="zh-CN" altLang="en-US" sz="2000"/>
          </a:p>
          <a:p>
            <a:pPr marL="0" indent="0">
              <a:buNone/>
            </a:pPr>
            <a:r>
              <a:rPr lang="zh-CN" altLang="en-US" sz="2400"/>
              <a:t>实际应用意义：</a:t>
            </a:r>
            <a:endParaRPr lang="zh-CN" altLang="en-US" sz="2400"/>
          </a:p>
          <a:p>
            <a:pPr marL="0" indent="0">
              <a:buNone/>
            </a:pPr>
            <a:r>
              <a:rPr lang="zh-CN" altLang="en-US" sz="2000"/>
              <a:t>长期监测结果指导辐射防护策略制定，优化生活和工作环境。结合生物知识，如自由基清除机制，为减少辐射危害提供科学依据。</a:t>
            </a:r>
            <a:endParaRPr lang="zh-CN" altLang="en-US" sz="200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600">
        <p:blinds/>
        <p:sndAc>
          <p:stSnd>
            <p:snd r:embed="rId3" name="suction.wav"/>
          </p:stSnd>
        </p:sndAc>
      </p:transition>
    </mc:Choice>
    <mc:Fallback>
      <p:transition spd="slow">
        <p:blinds/>
        <p:sndAc>
          <p:stSnd>
            <p:snd r:embed="rId3"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p:cTn id="4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 grpId="1"/>
      <p:bldP spid="3" grpI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608330" y="608330"/>
            <a:ext cx="76200" cy="76200"/>
          </a:xfrm>
        </p:spPr>
        <p:txBody>
          <a:bodyPr/>
          <a:p>
            <a:r>
              <a:rPr lang="en-US" altLang="zh-CN"/>
              <a:t> </a:t>
            </a:r>
            <a:endParaRPr lang="en-US" altLang="zh-CN"/>
          </a:p>
        </p:txBody>
      </p:sp>
      <p:sp>
        <p:nvSpPr>
          <p:cNvPr id="3" name="内容占位符 2"/>
          <p:cNvSpPr>
            <a:spLocks noGrp="1"/>
          </p:cNvSpPr>
          <p:nvPr>
            <p:ph idx="1"/>
          </p:nvPr>
        </p:nvSpPr>
        <p:spPr>
          <a:xfrm>
            <a:off x="608330" y="5862320"/>
            <a:ext cx="76200" cy="387350"/>
          </a:xfrm>
        </p:spPr>
        <p:txBody>
          <a:bodyPr/>
          <a:p>
            <a:pPr marL="0" indent="0">
              <a:buNone/>
            </a:pPr>
            <a:r>
              <a:rPr lang="en-US" altLang="zh-CN"/>
              <a:t> </a:t>
            </a:r>
            <a:endParaRPr lang="en-US" altLang="zh-CN"/>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p:fade/>
        <p:sndAc>
          <p:stSnd>
            <p:snd r:embed="rId3" name="applause.wav"/>
          </p:stSnd>
        </p:sndAc>
      </p:transition>
    </mc:Choice>
    <mc:Fallback>
      <p:transition spd="med">
        <p:fade/>
        <p:sndAc>
          <p:stSnd>
            <p:snd r:embed="rId3" name="applause.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513150" y="269310"/>
            <a:ext cx="10969200" cy="705600"/>
          </a:xfrm>
        </p:spPr>
        <p:txBody>
          <a:bodyPr/>
          <a:p>
            <a:r>
              <a:rPr lang="zh-CN" altLang="en-US"/>
              <a:t>情境案例分析</a:t>
            </a:r>
            <a:endParaRPr lang="zh-CN" altLang="en-US"/>
          </a:p>
        </p:txBody>
      </p:sp>
      <p:sp>
        <p:nvSpPr>
          <p:cNvPr id="3" name="内容占位符 2"/>
          <p:cNvSpPr>
            <a:spLocks noGrp="1"/>
          </p:cNvSpPr>
          <p:nvPr>
            <p:ph idx="1"/>
          </p:nvPr>
        </p:nvSpPr>
        <p:spPr>
          <a:xfrm>
            <a:off x="608330" y="974725"/>
            <a:ext cx="2672715" cy="434975"/>
          </a:xfrm>
        </p:spPr>
        <p:txBody>
          <a:bodyPr>
            <a:normAutofit lnSpcReduction="20000"/>
          </a:bodyPr>
          <a:p>
            <a:r>
              <a:rPr lang="zh-CN" altLang="en-US" sz="2000">
                <a:latin typeface="黑体" panose="02010609060101010101" charset="-122"/>
                <a:ea typeface="黑体" panose="02010609060101010101" charset="-122"/>
              </a:rPr>
              <a:t>关于辐射与自由基</a:t>
            </a:r>
            <a:endParaRPr lang="zh-CN" altLang="en-US" sz="2000">
              <a:latin typeface="黑体" panose="02010609060101010101" charset="-122"/>
              <a:ea typeface="黑体" panose="02010609060101010101" charset="-122"/>
            </a:endParaRPr>
          </a:p>
        </p:txBody>
      </p:sp>
      <p:pic>
        <p:nvPicPr>
          <p:cNvPr id="4" name="图片 3"/>
          <p:cNvPicPr>
            <a:picLocks noChangeAspect="1"/>
          </p:cNvPicPr>
          <p:nvPr/>
        </p:nvPicPr>
        <p:blipFill>
          <a:blip r:embed="rId2"/>
          <a:stretch>
            <a:fillRect/>
          </a:stretch>
        </p:blipFill>
        <p:spPr>
          <a:xfrm>
            <a:off x="513080" y="1409700"/>
            <a:ext cx="5093335" cy="4394200"/>
          </a:xfrm>
          <a:prstGeom prst="rect">
            <a:avLst/>
          </a:prstGeom>
        </p:spPr>
      </p:pic>
      <p:sp>
        <p:nvSpPr>
          <p:cNvPr id="5" name="文本框 4"/>
          <p:cNvSpPr txBox="1"/>
          <p:nvPr/>
        </p:nvSpPr>
        <p:spPr>
          <a:xfrm>
            <a:off x="5606415" y="615315"/>
            <a:ext cx="4466590" cy="1154430"/>
          </a:xfrm>
          <a:prstGeom prst="rect">
            <a:avLst/>
          </a:prstGeom>
        </p:spPr>
        <p:txBody>
          <a:bodyPr wrap="square">
            <a:noAutofit/>
          </a:bodyPr>
          <a:p>
            <a:pPr algn="l"/>
            <a:r>
              <a:rPr lang="zh-CN" altLang="en-US" sz="2000">
                <a:latin typeface="微软雅黑" panose="020B0503020204020204" charset="-122"/>
                <a:ea typeface="微软雅黑" panose="020B0503020204020204" charset="-122"/>
              </a:rPr>
              <a:t>辐射可引发体内自由基生成，破坏细胞膜和</a:t>
            </a:r>
            <a:r>
              <a:rPr lang="en-US" altLang="zh-CN" sz="2000">
                <a:latin typeface="微软雅黑" panose="020B0503020204020204" charset="-122"/>
                <a:ea typeface="微软雅黑" panose="020B0503020204020204" charset="-122"/>
              </a:rPr>
              <a:t>DNA</a:t>
            </a:r>
            <a:r>
              <a:rPr lang="zh-CN" altLang="en-US" sz="2000">
                <a:latin typeface="微软雅黑" panose="020B0503020204020204" charset="-122"/>
                <a:ea typeface="微软雅黑" panose="020B0503020204020204" charset="-122"/>
              </a:rPr>
              <a:t>结构，导致细胞功能异常，甚至引发癌症等疾病</a:t>
            </a:r>
            <a:r>
              <a:rPr lang="zh-CN" altLang="en-US" sz="1600">
                <a:latin typeface="微软雅黑" panose="020B0503020204020204" charset="-122"/>
                <a:ea typeface="微软雅黑" panose="020B0503020204020204" charset="-122"/>
              </a:rPr>
              <a:t>。</a:t>
            </a:r>
            <a:endParaRPr lang="zh-CN" altLang="en-US" sz="1600">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3"/>
          <a:stretch>
            <a:fillRect/>
          </a:stretch>
        </p:blipFill>
        <p:spPr>
          <a:xfrm>
            <a:off x="5606415" y="1661160"/>
            <a:ext cx="5314950" cy="2731770"/>
          </a:xfrm>
          <a:prstGeom prst="rect">
            <a:avLst/>
          </a:prstGeom>
        </p:spPr>
      </p:pic>
      <p:pic>
        <p:nvPicPr>
          <p:cNvPr id="7" name="图片 6"/>
          <p:cNvPicPr>
            <a:picLocks noChangeAspect="1"/>
          </p:cNvPicPr>
          <p:nvPr/>
        </p:nvPicPr>
        <p:blipFill>
          <a:blip r:embed="rId4"/>
          <a:stretch>
            <a:fillRect/>
          </a:stretch>
        </p:blipFill>
        <p:spPr>
          <a:xfrm rot="16200000">
            <a:off x="8783955" y="3260090"/>
            <a:ext cx="2001520" cy="2669540"/>
          </a:xfrm>
          <a:prstGeom prst="rect">
            <a:avLst/>
          </a:prstGeom>
        </p:spPr>
      </p:pic>
      <p:sp>
        <p:nvSpPr>
          <p:cNvPr id="8" name="文本框 7"/>
          <p:cNvSpPr txBox="1"/>
          <p:nvPr/>
        </p:nvSpPr>
        <p:spPr>
          <a:xfrm>
            <a:off x="5497830" y="5079365"/>
            <a:ext cx="4075430" cy="1435735"/>
          </a:xfrm>
          <a:prstGeom prst="rect">
            <a:avLst/>
          </a:prstGeom>
        </p:spPr>
        <p:txBody>
          <a:bodyPr>
            <a:noAutofit/>
          </a:bodyPr>
          <a:p>
            <a:r>
              <a:rPr lang="zh-CN" altLang="en-US" sz="2000"/>
              <a:t>辐射可导致</a:t>
            </a:r>
            <a:r>
              <a:rPr lang="en-US" altLang="zh-CN" sz="2000"/>
              <a:t>DNA</a:t>
            </a:r>
            <a:r>
              <a:rPr lang="zh-CN" altLang="en-US" sz="2000"/>
              <a:t>断裂或碱基损伤，引发基因突变，影响细胞正常分裂与修复，增加遗传性疾病风险</a:t>
            </a:r>
            <a:endParaRPr lang="zh-CN" altLang="en-US" sz="200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p:wipe/>
        <p:sndAc>
          <p:stSnd>
            <p:snd r:embed="rId6" name="wind.wav"/>
          </p:stSnd>
        </p:sndAc>
      </p:transition>
    </mc:Choice>
    <mc:Fallback>
      <p:transition spd="slow">
        <p:wipe/>
        <p:sndAc>
          <p:stSnd>
            <p:snd r:embed="rId6"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608330" y="608330"/>
            <a:ext cx="105410" cy="85725"/>
          </a:xfrm>
        </p:spPr>
        <p:txBody>
          <a:bodyPr/>
          <a:p>
            <a:r>
              <a:rPr lang="en-US" altLang="zh-CN"/>
              <a:t> </a:t>
            </a:r>
            <a:endParaRPr lang="en-US" altLang="zh-CN"/>
          </a:p>
        </p:txBody>
      </p:sp>
      <p:sp>
        <p:nvSpPr>
          <p:cNvPr id="3" name="内容占位符 2"/>
          <p:cNvSpPr>
            <a:spLocks noGrp="1"/>
          </p:cNvSpPr>
          <p:nvPr>
            <p:ph idx="1"/>
          </p:nvPr>
        </p:nvSpPr>
        <p:spPr>
          <a:xfrm flipV="1">
            <a:off x="608330" y="1461770"/>
            <a:ext cx="245110" cy="76200"/>
          </a:xfrm>
        </p:spPr>
        <p:txBody>
          <a:bodyPr/>
          <a:p>
            <a:pPr marL="0" indent="0">
              <a:buNone/>
            </a:pPr>
            <a:r>
              <a:rPr lang="en-US" altLang="zh-CN"/>
              <a:t> </a:t>
            </a:r>
            <a:endParaRPr lang="en-US" altLang="zh-CN"/>
          </a:p>
        </p:txBody>
      </p:sp>
      <p:sp>
        <p:nvSpPr>
          <p:cNvPr id="6" name="椭圆 5"/>
          <p:cNvSpPr/>
          <p:nvPr/>
        </p:nvSpPr>
        <p:spPr>
          <a:xfrm>
            <a:off x="1152525" y="542290"/>
            <a:ext cx="938530" cy="948055"/>
          </a:xfrm>
          <a:prstGeom prst="ellipse">
            <a:avLst/>
          </a:prstGeom>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sp>
        <p:nvSpPr>
          <p:cNvPr id="5" name="文本框 4"/>
          <p:cNvSpPr txBox="1"/>
          <p:nvPr/>
        </p:nvSpPr>
        <p:spPr>
          <a:xfrm>
            <a:off x="1261110" y="694055"/>
            <a:ext cx="6095365" cy="645160"/>
          </a:xfrm>
          <a:prstGeom prst="rect">
            <a:avLst/>
          </a:prstGeom>
          <a:noFill/>
        </p:spPr>
        <p:txBody>
          <a:bodyPr wrap="square" rtlCol="0" anchor="t">
            <a:spAutoFit/>
          </a:bodyPr>
          <a:p>
            <a:r>
              <a:rPr lang="en-US" altLang="zh-CN" sz="3600">
                <a:solidFill>
                  <a:schemeClr val="bg1"/>
                </a:solidFill>
                <a:sym typeface="+mn-ea"/>
              </a:rPr>
              <a:t>02 </a:t>
            </a:r>
            <a:endParaRPr lang="en-US" altLang="zh-CN" sz="3600">
              <a:solidFill>
                <a:schemeClr val="bg1"/>
              </a:solidFill>
              <a:sym typeface="+mn-ea"/>
            </a:endParaRPr>
          </a:p>
        </p:txBody>
      </p:sp>
      <p:sp>
        <p:nvSpPr>
          <p:cNvPr id="8" name="文本框 7"/>
          <p:cNvSpPr txBox="1"/>
          <p:nvPr/>
        </p:nvSpPr>
        <p:spPr>
          <a:xfrm>
            <a:off x="1261110" y="3106103"/>
            <a:ext cx="5080000" cy="706755"/>
          </a:xfrm>
          <a:prstGeom prst="rect">
            <a:avLst/>
          </a:prstGeom>
        </p:spPr>
        <p:txBody>
          <a:bodyPr>
            <a:spAutoFit/>
          </a:bodyPr>
          <a:p>
            <a:r>
              <a:rPr lang="zh-CN" altLang="en-US" sz="4000">
                <a:solidFill>
                  <a:schemeClr val="bg1"/>
                </a:solidFill>
                <a:latin typeface="黑体" panose="02010609060101010101" charset="-122"/>
                <a:ea typeface="黑体" panose="02010609060101010101" charset="-122"/>
              </a:rPr>
              <a:t>辐射概述</a:t>
            </a:r>
            <a:endParaRPr lang="zh-CN" altLang="en-US" sz="4000">
              <a:solidFill>
                <a:schemeClr val="bg1"/>
              </a:solidFill>
              <a:latin typeface="黑体" panose="02010609060101010101" charset="-122"/>
              <a:ea typeface="黑体" panose="02010609060101010101" charset="-122"/>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type.wav"/>
          </p:stSnd>
        </p:sndAc>
      </p:transition>
    </mc:Choice>
    <mc:Fallback>
      <p:transition spd="slow">
        <p:fade/>
        <p:sndAc>
          <p:stSnd>
            <p:snd r:embed="rId3" name="typ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heel(1)">
                                      <p:cBhvr>
                                        <p:cTn id="10" dur="2000"/>
                                        <p:tgtEl>
                                          <p:spTgt spid="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animBg="1"/>
      <p:bldP spid="8" grpId="0"/>
      <p:bldP spid="2" grpId="1"/>
      <p:bldP spid="3" grpId="1" build="p"/>
      <p:bldP spid="6" grpId="1" animBg="1"/>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608400" y="608400"/>
            <a:ext cx="10969200" cy="705600"/>
          </a:xfrm>
        </p:spPr>
        <p:txBody>
          <a:bodyPr/>
          <a:p>
            <a:r>
              <a:rPr lang="zh-CN" altLang="en-US">
                <a:solidFill>
                  <a:schemeClr val="accent1"/>
                </a:solidFill>
                <a:effectLst>
                  <a:outerShdw blurRad="38100" dist="25400" dir="5400000" algn="ctr" rotWithShape="0">
                    <a:srgbClr val="6E747A">
                      <a:alpha val="43000"/>
                    </a:srgbClr>
                  </a:outerShdw>
                </a:effectLst>
              </a:rPr>
              <a:t>辐射定义</a:t>
            </a:r>
            <a:endParaRPr lang="zh-CN" altLang="en-US">
              <a:solidFill>
                <a:schemeClr val="accent1"/>
              </a:solidFill>
              <a:effectLst>
                <a:outerShdw blurRad="38100" dist="25400" dir="5400000" algn="ctr" rotWithShape="0">
                  <a:srgbClr val="6E747A">
                    <a:alpha val="43000"/>
                  </a:srgbClr>
                </a:outerShdw>
              </a:effectLst>
            </a:endParaRPr>
          </a:p>
        </p:txBody>
      </p:sp>
      <p:sp>
        <p:nvSpPr>
          <p:cNvPr id="3" name="内容占位符 2"/>
          <p:cNvSpPr>
            <a:spLocks noGrp="1"/>
          </p:cNvSpPr>
          <p:nvPr>
            <p:ph idx="1"/>
          </p:nvPr>
        </p:nvSpPr>
        <p:spPr>
          <a:xfrm>
            <a:off x="608330" y="1329055"/>
            <a:ext cx="10968990" cy="1024890"/>
          </a:xfrm>
        </p:spPr>
        <p:txBody>
          <a:bodyPr>
            <a:noAutofit/>
          </a:bodyPr>
          <a:p>
            <a:pPr marL="0" indent="0">
              <a:buNone/>
            </a:pPr>
            <a:r>
              <a:rPr lang="zh-CN" altLang="en-US" sz="4000">
                <a:ln w="10160">
                  <a:solidFill>
                    <a:schemeClr val="accent5"/>
                  </a:solidFill>
                  <a:prstDash val="solid"/>
                </a:ln>
                <a:solidFill>
                  <a:srgbClr val="FFFFFF"/>
                </a:solidFill>
                <a:effectLst>
                  <a:outerShdw blurRad="38100" dist="22860" dir="5400000" algn="tl" rotWithShape="0">
                    <a:srgbClr val="000000">
                      <a:alpha val="30000"/>
                    </a:srgbClr>
                  </a:outerShdw>
                </a:effectLst>
              </a:rPr>
              <a:t>由资料收集可得：辐射是指能量以波或粒子的形式在空间传播的现象。可分为电离辐射和非电离辐射，前者能量较高，能直接破坏生物分子结构。</a:t>
            </a:r>
            <a:endParaRPr lang="zh-CN" altLang="en-US" sz="40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p:fade/>
        <p:sndAc>
          <p:stSnd>
            <p:snd r:embed="rId3" name="hammer.wav"/>
          </p:stSnd>
        </p:sndAc>
      </p:transition>
    </mc:Choice>
    <mc:Fallback>
      <p:transition spd="med">
        <p:fade/>
        <p:sndAc>
          <p:stSnd>
            <p:snd r:embed="rId3" name="hamm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2" grpId="1"/>
      <p:bldP spid="3"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zh-CN" altLang="en-US"/>
              <a:t>辐射分类</a:t>
            </a:r>
            <a:endParaRPr lang="en-US" altLang="zh-CN"/>
          </a:p>
        </p:txBody>
      </p:sp>
      <p:sp>
        <p:nvSpPr>
          <p:cNvPr id="3" name="内容占位符 2"/>
          <p:cNvSpPr>
            <a:spLocks noGrp="1"/>
          </p:cNvSpPr>
          <p:nvPr>
            <p:ph idx="1"/>
          </p:nvPr>
        </p:nvSpPr>
        <p:spPr>
          <a:xfrm>
            <a:off x="608330" y="1313815"/>
            <a:ext cx="10968990" cy="2450465"/>
          </a:xfrm>
        </p:spPr>
        <p:txBody>
          <a:bodyPr>
            <a:normAutofit lnSpcReduction="10000"/>
          </a:bodyPr>
          <a:p>
            <a:pPr marL="0" indent="0">
              <a:buNone/>
            </a:pPr>
            <a:r>
              <a:rPr lang="en-US" altLang="zh-CN" sz="2800">
                <a:solidFill>
                  <a:schemeClr val="accent2"/>
                </a:solidFill>
              </a:rPr>
              <a:t>01</a:t>
            </a:r>
            <a:r>
              <a:rPr lang="zh-CN" altLang="en-US" sz="2800">
                <a:solidFill>
                  <a:schemeClr val="accent6">
                    <a:lumMod val="40000"/>
                    <a:lumOff val="60000"/>
                  </a:schemeClr>
                </a:solidFill>
              </a:rPr>
              <a:t>辐射基本分类</a:t>
            </a:r>
            <a:endParaRPr lang="zh-CN" altLang="en-US" sz="2800">
              <a:solidFill>
                <a:schemeClr val="accent6">
                  <a:lumMod val="40000"/>
                  <a:lumOff val="60000"/>
                </a:schemeClr>
              </a:solidFill>
            </a:endParaRPr>
          </a:p>
          <a:p>
            <a:pPr marL="0" indent="0">
              <a:buNone/>
            </a:pPr>
            <a:r>
              <a:rPr lang="zh-CN" altLang="en-US" sz="2400">
                <a:solidFill>
                  <a:schemeClr val="bg2">
                    <a:lumMod val="50000"/>
                  </a:schemeClr>
                </a:solidFill>
              </a:rPr>
              <a:t>辐射主要分为电离辐射和非电离辐射。电离辐射包括</a:t>
            </a:r>
            <a:r>
              <a:rPr lang="en-US" altLang="zh-CN" sz="2400">
                <a:solidFill>
                  <a:schemeClr val="bg2">
                    <a:lumMod val="50000"/>
                  </a:schemeClr>
                </a:solidFill>
              </a:rPr>
              <a:t>X</a:t>
            </a:r>
            <a:r>
              <a:rPr lang="zh-CN" altLang="en-US" sz="2400">
                <a:solidFill>
                  <a:schemeClr val="bg2">
                    <a:lumMod val="50000"/>
                  </a:schemeClr>
                </a:solidFill>
              </a:rPr>
              <a:t>射线、</a:t>
            </a:r>
            <a:r>
              <a:rPr lang="en-US" altLang="zh-CN" sz="2400">
                <a:solidFill>
                  <a:schemeClr val="bg2">
                    <a:lumMod val="50000"/>
                  </a:schemeClr>
                </a:solidFill>
              </a:rPr>
              <a:t>γ</a:t>
            </a:r>
            <a:r>
              <a:rPr lang="zh-CN" altLang="en-US" sz="2400">
                <a:solidFill>
                  <a:schemeClr val="bg2">
                    <a:lumMod val="50000"/>
                  </a:schemeClr>
                </a:solidFill>
              </a:rPr>
              <a:t>射线等，能直接破坏生物分子结构；非电离辐射如紫外线、微波等，主要通过热效应影响生物体。</a:t>
            </a:r>
            <a:endParaRPr lang="zh-CN" altLang="en-US" sz="2400">
              <a:solidFill>
                <a:schemeClr val="bg2">
                  <a:lumMod val="50000"/>
                </a:schemeClr>
              </a:solidFill>
            </a:endParaRPr>
          </a:p>
        </p:txBody>
      </p:sp>
      <p:sp>
        <p:nvSpPr>
          <p:cNvPr id="4" name="文本框 3"/>
          <p:cNvSpPr txBox="1"/>
          <p:nvPr/>
        </p:nvSpPr>
        <p:spPr>
          <a:xfrm>
            <a:off x="3048000" y="3244850"/>
            <a:ext cx="6096000" cy="368300"/>
          </a:xfrm>
          <a:prstGeom prst="rect">
            <a:avLst/>
          </a:prstGeom>
          <a:noFill/>
        </p:spPr>
        <p:txBody>
          <a:bodyPr wrap="square" rtlCol="0" anchor="t">
            <a:spAutoFit/>
          </a:bodyPr>
          <a:p>
            <a:r>
              <a:rPr lang="en-US" altLang="zh-CN"/>
              <a:t> </a:t>
            </a:r>
            <a:endParaRPr lang="en-US" altLang="zh-CN"/>
          </a:p>
        </p:txBody>
      </p:sp>
      <p:sp>
        <p:nvSpPr>
          <p:cNvPr id="5" name="文本框 4"/>
          <p:cNvSpPr txBox="1"/>
          <p:nvPr/>
        </p:nvSpPr>
        <p:spPr>
          <a:xfrm>
            <a:off x="617220" y="3429000"/>
            <a:ext cx="10102215" cy="1318260"/>
          </a:xfrm>
          <a:prstGeom prst="rect">
            <a:avLst/>
          </a:prstGeom>
          <a:noFill/>
        </p:spPr>
        <p:txBody>
          <a:bodyPr wrap="square" rtlCol="0" anchor="t">
            <a:noAutofit/>
          </a:bodyPr>
          <a:p>
            <a:pPr marL="0" indent="0">
              <a:buNone/>
            </a:pPr>
            <a:r>
              <a:rPr lang="en-US" altLang="zh-CN" sz="2800">
                <a:solidFill>
                  <a:schemeClr val="accent2"/>
                </a:solidFill>
                <a:sym typeface="+mn-ea"/>
              </a:rPr>
              <a:t>02</a:t>
            </a:r>
            <a:r>
              <a:rPr lang="zh-CN" altLang="en-US" sz="2800">
                <a:solidFill>
                  <a:schemeClr val="accent6">
                    <a:lumMod val="40000"/>
                    <a:lumOff val="60000"/>
                  </a:schemeClr>
                </a:solidFill>
                <a:sym typeface="+mn-ea"/>
              </a:rPr>
              <a:t>电离辐射影响</a:t>
            </a:r>
            <a:endParaRPr lang="zh-CN" altLang="en-US" sz="2800">
              <a:solidFill>
                <a:schemeClr val="accent6">
                  <a:lumMod val="40000"/>
                  <a:lumOff val="60000"/>
                </a:schemeClr>
              </a:solidFill>
              <a:sym typeface="+mn-ea"/>
            </a:endParaRPr>
          </a:p>
          <a:p>
            <a:pPr marL="0" indent="0">
              <a:buNone/>
            </a:pPr>
            <a:r>
              <a:rPr lang="zh-CN" altLang="en-US" sz="2400">
                <a:solidFill>
                  <a:schemeClr val="bg2">
                    <a:lumMod val="50000"/>
                  </a:schemeClr>
                </a:solidFill>
                <a:sym typeface="+mn-ea"/>
              </a:rPr>
              <a:t>电离辐射可导致</a:t>
            </a:r>
            <a:r>
              <a:rPr lang="en-US" altLang="zh-CN" sz="2400">
                <a:solidFill>
                  <a:schemeClr val="bg2">
                    <a:lumMod val="50000"/>
                  </a:schemeClr>
                </a:solidFill>
                <a:sym typeface="+mn-ea"/>
              </a:rPr>
              <a:t>DNA</a:t>
            </a:r>
            <a:r>
              <a:rPr lang="zh-CN" altLang="en-US" sz="2400">
                <a:solidFill>
                  <a:schemeClr val="bg2">
                    <a:lumMod val="50000"/>
                  </a:schemeClr>
                </a:solidFill>
                <a:sym typeface="+mn-ea"/>
              </a:rPr>
              <a:t>损伤，引发基因突变或细胞凋亡。长期暴露可能增加癌症风险，并影响生殖细胞，导致遗传性疾病。</a:t>
            </a:r>
            <a:endParaRPr lang="zh-CN" altLang="en-US" sz="2400">
              <a:solidFill>
                <a:schemeClr val="bg2">
                  <a:lumMod val="50000"/>
                </a:schemeClr>
              </a:solidFill>
              <a:sym typeface="+mn-ea"/>
            </a:endParaRPr>
          </a:p>
        </p:txBody>
      </p:sp>
      <p:sp>
        <p:nvSpPr>
          <p:cNvPr id="6" name="文本框 5"/>
          <p:cNvSpPr txBox="1"/>
          <p:nvPr/>
        </p:nvSpPr>
        <p:spPr>
          <a:xfrm>
            <a:off x="617220" y="4747260"/>
            <a:ext cx="10645140" cy="1522095"/>
          </a:xfrm>
          <a:prstGeom prst="rect">
            <a:avLst/>
          </a:prstGeom>
          <a:noFill/>
        </p:spPr>
        <p:txBody>
          <a:bodyPr wrap="square" rtlCol="0" anchor="t">
            <a:noAutofit/>
          </a:bodyPr>
          <a:p>
            <a:pPr marL="0" indent="0">
              <a:buNone/>
            </a:pPr>
            <a:r>
              <a:rPr lang="en-US" altLang="zh-CN" sz="2800">
                <a:solidFill>
                  <a:schemeClr val="accent2"/>
                </a:solidFill>
                <a:sym typeface="+mn-ea"/>
              </a:rPr>
              <a:t>03</a:t>
            </a:r>
            <a:r>
              <a:rPr lang="zh-CN" altLang="en-US" sz="2800">
                <a:solidFill>
                  <a:schemeClr val="accent6">
                    <a:lumMod val="40000"/>
                    <a:lumOff val="60000"/>
                  </a:schemeClr>
                </a:solidFill>
                <a:sym typeface="+mn-ea"/>
              </a:rPr>
              <a:t>非电离辐射影响</a:t>
            </a:r>
            <a:endParaRPr lang="zh-CN" altLang="en-US" sz="2800">
              <a:solidFill>
                <a:schemeClr val="accent6">
                  <a:lumMod val="40000"/>
                  <a:lumOff val="60000"/>
                </a:schemeClr>
              </a:solidFill>
              <a:sym typeface="+mn-ea"/>
            </a:endParaRPr>
          </a:p>
          <a:p>
            <a:pPr marL="0" indent="0">
              <a:buNone/>
            </a:pPr>
            <a:r>
              <a:rPr lang="zh-CN" altLang="en-US" sz="2400">
                <a:solidFill>
                  <a:schemeClr val="bg2">
                    <a:lumMod val="50000"/>
                  </a:schemeClr>
                </a:solidFill>
                <a:sym typeface="+mn-ea"/>
              </a:rPr>
              <a:t>非电离辐射虽能量较低，但长期暴露仍可能引发皮肤老化、白内障等问题。紫外线尤其与皮肤癌的发生密切相关。</a:t>
            </a:r>
            <a:endParaRPr lang="zh-CN" altLang="en-US" sz="2400">
              <a:solidFill>
                <a:schemeClr val="bg2">
                  <a:lumMod val="50000"/>
                </a:schemeClr>
              </a:solidFill>
              <a:sym typeface="+mn-ea"/>
            </a:endParaRPr>
          </a:p>
        </p:txBody>
      </p:sp>
      <p:pic>
        <p:nvPicPr>
          <p:cNvPr id="7" name="图片 6"/>
          <p:cNvPicPr/>
          <p:nvPr/>
        </p:nvPicPr>
        <p:blipFill>
          <a:blip r:embed="rId2"/>
          <a:stretch>
            <a:fillRect/>
          </a:stretch>
        </p:blipFill>
        <p:spPr>
          <a:xfrm>
            <a:off x="7702550" y="391795"/>
            <a:ext cx="2353945" cy="142430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p:wedge/>
        <p:sndAc>
          <p:stSnd>
            <p:snd r:embed="rId4" name="laser.wav"/>
          </p:stSnd>
        </p:sndAc>
      </p:transition>
    </mc:Choice>
    <mc:Fallback>
      <p:transition spd="slow">
        <p:wedge/>
        <p:sndAc>
          <p:stSnd>
            <p:snd r:embed="rId4" name="laser.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4" grpId="0"/>
      <p:bldP spid="5" grpId="0"/>
      <p:bldP spid="6" grpId="0"/>
      <p:bldP spid="3" grpId="1" build="p"/>
      <p:bldP spid="4" grpId="1"/>
      <p:bldP spid="5" grpId="1"/>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flipV="1">
            <a:off x="608330" y="541655"/>
            <a:ext cx="308610" cy="76200"/>
          </a:xfrm>
        </p:spPr>
        <p:txBody>
          <a:bodyPr/>
          <a:p>
            <a:r>
              <a:rPr lang="en-US" altLang="zh-CN"/>
              <a:t> </a:t>
            </a:r>
            <a:endParaRPr lang="en-US" altLang="zh-CN"/>
          </a:p>
        </p:txBody>
      </p:sp>
      <p:sp>
        <p:nvSpPr>
          <p:cNvPr id="3" name="内容占位符 2"/>
          <p:cNvSpPr>
            <a:spLocks noGrp="1"/>
          </p:cNvSpPr>
          <p:nvPr>
            <p:ph idx="1"/>
          </p:nvPr>
        </p:nvSpPr>
        <p:spPr>
          <a:xfrm>
            <a:off x="608330" y="1490345"/>
            <a:ext cx="308610" cy="359410"/>
          </a:xfrm>
        </p:spPr>
        <p:txBody>
          <a:bodyPr>
            <a:normAutofit fontScale="70000"/>
          </a:bodyPr>
          <a:p>
            <a:pPr marL="0" indent="0">
              <a:buNone/>
            </a:pPr>
            <a:r>
              <a:rPr lang="en-US" altLang="zh-CN"/>
              <a:t> </a:t>
            </a:r>
            <a:endParaRPr lang="en-US" altLang="zh-CN"/>
          </a:p>
        </p:txBody>
      </p:sp>
      <p:sp>
        <p:nvSpPr>
          <p:cNvPr id="6" name="椭圆 5"/>
          <p:cNvSpPr/>
          <p:nvPr/>
        </p:nvSpPr>
        <p:spPr>
          <a:xfrm>
            <a:off x="1152525" y="542290"/>
            <a:ext cx="938530" cy="948055"/>
          </a:xfrm>
          <a:prstGeom prst="ellipse">
            <a:avLst/>
          </a:prstGeom>
        </p:spPr>
        <p:style>
          <a:lnRef idx="0">
            <a:srgbClr val="FFFFFF"/>
          </a:lnRef>
          <a:fillRef idx="1">
            <a:schemeClr val="accent1"/>
          </a:fillRef>
          <a:effectRef idx="2">
            <a:schemeClr val="accent1"/>
          </a:effectRef>
          <a:fontRef idx="minor">
            <a:schemeClr val="lt1"/>
          </a:fontRef>
        </p:style>
        <p:txBody>
          <a:bodyPr rtlCol="0" anchor="ctr"/>
          <a:p>
            <a:pPr algn="ctr"/>
            <a:endParaRPr lang="zh-CN" altLang="en-US"/>
          </a:p>
        </p:txBody>
      </p:sp>
      <p:sp>
        <p:nvSpPr>
          <p:cNvPr id="4" name="文本框 3"/>
          <p:cNvSpPr txBox="1"/>
          <p:nvPr/>
        </p:nvSpPr>
        <p:spPr>
          <a:xfrm>
            <a:off x="1242060" y="668655"/>
            <a:ext cx="6096000" cy="645160"/>
          </a:xfrm>
          <a:prstGeom prst="rect">
            <a:avLst/>
          </a:prstGeom>
          <a:noFill/>
        </p:spPr>
        <p:txBody>
          <a:bodyPr wrap="square" rtlCol="0" anchor="t">
            <a:spAutoFit/>
          </a:bodyPr>
          <a:p>
            <a:r>
              <a:rPr lang="en-US" altLang="zh-CN" sz="3600">
                <a:solidFill>
                  <a:schemeClr val="bg1"/>
                </a:solidFill>
                <a:sym typeface="+mn-ea"/>
              </a:rPr>
              <a:t>03</a:t>
            </a:r>
            <a:endParaRPr lang="en-US" altLang="zh-CN" sz="3600">
              <a:solidFill>
                <a:schemeClr val="bg1"/>
              </a:solidFill>
              <a:sym typeface="+mn-ea"/>
            </a:endParaRPr>
          </a:p>
        </p:txBody>
      </p:sp>
      <p:sp>
        <p:nvSpPr>
          <p:cNvPr id="7" name="文本框 6"/>
          <p:cNvSpPr txBox="1"/>
          <p:nvPr/>
        </p:nvSpPr>
        <p:spPr>
          <a:xfrm>
            <a:off x="1188085" y="3429000"/>
            <a:ext cx="6096000" cy="706755"/>
          </a:xfrm>
          <a:prstGeom prst="rect">
            <a:avLst/>
          </a:prstGeom>
          <a:noFill/>
        </p:spPr>
        <p:txBody>
          <a:bodyPr wrap="square" rtlCol="0" anchor="t">
            <a:spAutoFit/>
          </a:bodyPr>
          <a:p>
            <a:r>
              <a:rPr lang="zh-CN" altLang="en-US" sz="4000">
                <a:solidFill>
                  <a:schemeClr val="bg1"/>
                </a:solidFill>
                <a:latin typeface="黑体" panose="02010609060101010101" charset="-122"/>
                <a:ea typeface="黑体" panose="02010609060101010101" charset="-122"/>
                <a:sym typeface="+mn-ea"/>
              </a:rPr>
              <a:t>辐射来源</a:t>
            </a:r>
            <a:endParaRPr lang="zh-CN" altLang="en-US" sz="4000">
              <a:solidFill>
                <a:schemeClr val="bg1"/>
              </a:solidFill>
              <a:latin typeface="黑体" panose="02010609060101010101" charset="-122"/>
              <a:ea typeface="黑体" panose="02010609060101010101"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cover dir="d"/>
        <p:sndAc>
          <p:stSnd>
            <p:snd r:embed="rId3" name="whoosh.wav"/>
          </p:stSnd>
        </p:sndAc>
      </p:transition>
    </mc:Choice>
    <mc:Fallback>
      <p:transition spd="slow">
        <p:cover dir="d"/>
        <p:sndAc>
          <p:stSnd>
            <p:snd r:embed="rId3" name="whoo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par>
                                <p:cTn id="8" presetID="7"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7"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0" fill="hold"/>
                                        <p:tgtEl>
                                          <p:spTgt spid="6"/>
                                        </p:tgtEl>
                                        <p:attrNameLst>
                                          <p:attrName>ppt_x</p:attrName>
                                        </p:attrNameLst>
                                      </p:cBhvr>
                                      <p:tavLst>
                                        <p:tav tm="0">
                                          <p:val>
                                            <p:strVal val="#ppt_x"/>
                                          </p:val>
                                        </p:tav>
                                        <p:tav tm="100000">
                                          <p:val>
                                            <p:strVal val="#ppt_x"/>
                                          </p:val>
                                        </p:tav>
                                      </p:tavLst>
                                    </p:anim>
                                    <p:anim calcmode="lin" valueType="num">
                                      <p:cBhvr additive="base">
                                        <p:cTn id="15" dur="5000" fill="hold"/>
                                        <p:tgtEl>
                                          <p:spTgt spid="6"/>
                                        </p:tgtEl>
                                        <p:attrNameLst>
                                          <p:attrName>ppt_y</p:attrName>
                                        </p:attrNameLst>
                                      </p:cBhvr>
                                      <p:tavLst>
                                        <p:tav tm="0">
                                          <p:val>
                                            <p:strVal val="1+#ppt_h/2"/>
                                          </p:val>
                                        </p:tav>
                                        <p:tav tm="100000">
                                          <p:val>
                                            <p:strVal val="#ppt_y"/>
                                          </p:val>
                                        </p:tav>
                                      </p:tavLst>
                                    </p:anim>
                                  </p:childTnLst>
                                </p:cTn>
                              </p:par>
                              <p:par>
                                <p:cTn id="16" presetID="7"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0" fill="hold"/>
                                        <p:tgtEl>
                                          <p:spTgt spid="4"/>
                                        </p:tgtEl>
                                        <p:attrNameLst>
                                          <p:attrName>ppt_x</p:attrName>
                                        </p:attrNameLst>
                                      </p:cBhvr>
                                      <p:tavLst>
                                        <p:tav tm="0">
                                          <p:val>
                                            <p:strVal val="#ppt_x"/>
                                          </p:val>
                                        </p:tav>
                                        <p:tav tm="100000">
                                          <p:val>
                                            <p:strVal val="#ppt_x"/>
                                          </p:val>
                                        </p:tav>
                                      </p:tavLst>
                                    </p:anim>
                                    <p:anim calcmode="lin" valueType="num">
                                      <p:cBhvr additive="base">
                                        <p:cTn id="19" dur="5000" fill="hold"/>
                                        <p:tgtEl>
                                          <p:spTgt spid="4"/>
                                        </p:tgtEl>
                                        <p:attrNameLst>
                                          <p:attrName>ppt_y</p:attrName>
                                        </p:attrNameLst>
                                      </p:cBhvr>
                                      <p:tavLst>
                                        <p:tav tm="0">
                                          <p:val>
                                            <p:strVal val="1+#ppt_h/2"/>
                                          </p:val>
                                        </p:tav>
                                        <p:tav tm="100000">
                                          <p:val>
                                            <p:strVal val="#ppt_y"/>
                                          </p:val>
                                        </p:tav>
                                      </p:tavLst>
                                    </p:anim>
                                  </p:childTnLst>
                                </p:cTn>
                              </p:par>
                              <p:par>
                                <p:cTn id="20" presetID="7"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0" fill="hold"/>
                                        <p:tgtEl>
                                          <p:spTgt spid="7"/>
                                        </p:tgtEl>
                                        <p:attrNameLst>
                                          <p:attrName>ppt_x</p:attrName>
                                        </p:attrNameLst>
                                      </p:cBhvr>
                                      <p:tavLst>
                                        <p:tav tm="0">
                                          <p:val>
                                            <p:strVal val="#ppt_x"/>
                                          </p:val>
                                        </p:tav>
                                        <p:tav tm="100000">
                                          <p:val>
                                            <p:strVal val="#ppt_x"/>
                                          </p:val>
                                        </p:tav>
                                      </p:tavLst>
                                    </p:anim>
                                    <p:anim calcmode="lin" valueType="num">
                                      <p:cBhvr additive="base">
                                        <p:cTn id="23" dur="5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animBg="1"/>
      <p:bldP spid="4" grpId="0"/>
      <p:bldP spid="7" grpId="0"/>
      <p:bldP spid="2" grpId="1"/>
      <p:bldP spid="3" grpId="1" build="p"/>
      <p:bldP spid="6" grpId="1" animBg="1"/>
      <p:bldP spid="4" grpId="1"/>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title"/>
          </p:nvPr>
        </p:nvSpPr>
        <p:spPr>
          <a:xfrm>
            <a:off x="608400" y="608400"/>
            <a:ext cx="10969200" cy="705600"/>
          </a:xfrm>
        </p:spPr>
        <p:txBody>
          <a:bodyPr/>
          <a:p>
            <a:r>
              <a:rPr lang="zh-CN" altLang="en-US"/>
              <a:t>自然辐射</a:t>
            </a:r>
            <a:endParaRPr lang="zh-CN" altLang="en-US"/>
          </a:p>
        </p:txBody>
      </p:sp>
      <p:sp>
        <p:nvSpPr>
          <p:cNvPr id="3" name="内容占位符 2"/>
          <p:cNvSpPr>
            <a:spLocks noGrp="1"/>
          </p:cNvSpPr>
          <p:nvPr>
            <p:ph idx="1"/>
          </p:nvPr>
        </p:nvSpPr>
        <p:spPr>
          <a:xfrm>
            <a:off x="608330" y="1490345"/>
            <a:ext cx="10968990" cy="1202055"/>
          </a:xfrm>
        </p:spPr>
        <p:txBody>
          <a:bodyPr/>
          <a:p>
            <a:pPr marL="0" indent="0">
              <a:buNone/>
            </a:pPr>
            <a:r>
              <a:rPr lang="zh-CN" altLang="en-US" sz="2000">
                <a:solidFill>
                  <a:schemeClr val="tx1"/>
                </a:solidFill>
              </a:rPr>
              <a:t>来源：自然辐射主要来自宇宙射线、地壳放射性元素和人体内天然放射性物质。这些辐射源在日常生活中无处不在，对人体产生持续影响。</a:t>
            </a:r>
            <a:endParaRPr lang="zh-CN" altLang="en-US" sz="2000">
              <a:solidFill>
                <a:schemeClr val="tx1"/>
              </a:solidFill>
            </a:endParaRPr>
          </a:p>
        </p:txBody>
      </p:sp>
      <p:sp>
        <p:nvSpPr>
          <p:cNvPr id="5" name="文本框 4"/>
          <p:cNvSpPr txBox="1"/>
          <p:nvPr/>
        </p:nvSpPr>
        <p:spPr>
          <a:xfrm>
            <a:off x="607695" y="3013710"/>
            <a:ext cx="10730865" cy="665480"/>
          </a:xfrm>
          <a:prstGeom prst="rect">
            <a:avLst/>
          </a:prstGeom>
        </p:spPr>
        <p:txBody>
          <a:bodyPr wrap="square">
            <a:noAutofit/>
          </a:bodyPr>
          <a:p>
            <a:r>
              <a:rPr lang="zh-CN" altLang="en-US" sz="2000">
                <a:latin typeface="微软雅黑" panose="020B0503020204020204" charset="-122"/>
                <a:ea typeface="微软雅黑" panose="020B0503020204020204" charset="-122"/>
              </a:rPr>
              <a:t>与自由基：自然辐射可诱导体内产生自由基，破坏细胞结构，导致氧化应激。自由基积累会损伤</a:t>
            </a:r>
            <a:r>
              <a:rPr lang="en-US" altLang="zh-CN" sz="2000">
                <a:latin typeface="微软雅黑" panose="020B0503020204020204" charset="-122"/>
                <a:ea typeface="微软雅黑" panose="020B0503020204020204" charset="-122"/>
              </a:rPr>
              <a:t>DNA</a:t>
            </a:r>
            <a:r>
              <a:rPr lang="zh-CN" altLang="en-US" sz="2000">
                <a:latin typeface="微软雅黑" panose="020B0503020204020204" charset="-122"/>
                <a:ea typeface="微软雅黑" panose="020B0503020204020204" charset="-122"/>
              </a:rPr>
              <a:t>、蛋白质和脂质，影响细胞功能</a:t>
            </a:r>
            <a:r>
              <a:rPr lang="zh-CN" altLang="en-US" sz="1600">
                <a:latin typeface="微软雅黑" panose="020B0503020204020204" charset="-122"/>
                <a:ea typeface="微软雅黑" panose="020B0503020204020204" charset="-122"/>
              </a:rPr>
              <a:t>。</a:t>
            </a:r>
            <a:endParaRPr lang="zh-CN" altLang="en-US" sz="1600">
              <a:latin typeface="微软雅黑" panose="020B0503020204020204" charset="-122"/>
              <a:ea typeface="微软雅黑" panose="020B0503020204020204" charset="-122"/>
            </a:endParaRPr>
          </a:p>
        </p:txBody>
      </p:sp>
      <p:sp>
        <p:nvSpPr>
          <p:cNvPr id="6" name="文本框 5"/>
          <p:cNvSpPr txBox="1"/>
          <p:nvPr/>
        </p:nvSpPr>
        <p:spPr>
          <a:xfrm>
            <a:off x="608330" y="4792980"/>
            <a:ext cx="11163935" cy="816610"/>
          </a:xfrm>
          <a:prstGeom prst="rect">
            <a:avLst/>
          </a:prstGeom>
        </p:spPr>
        <p:txBody>
          <a:bodyPr>
            <a:noAutofit/>
          </a:bodyPr>
          <a:p>
            <a:r>
              <a:rPr lang="zh-CN" altLang="en-US" sz="2000">
                <a:latin typeface="微软雅黑" panose="020B0503020204020204" charset="-122"/>
                <a:ea typeface="微软雅黑" panose="020B0503020204020204" charset="-122"/>
              </a:rPr>
              <a:t>突变机制：自然辐射可能直接损伤</a:t>
            </a:r>
            <a:r>
              <a:rPr lang="en-US" altLang="zh-CN" sz="2000">
                <a:latin typeface="微软雅黑" panose="020B0503020204020204" charset="-122"/>
                <a:ea typeface="微软雅黑" panose="020B0503020204020204" charset="-122"/>
              </a:rPr>
              <a:t>DNA</a:t>
            </a:r>
            <a:r>
              <a:rPr lang="zh-CN" altLang="en-US" sz="2000">
                <a:latin typeface="微软雅黑" panose="020B0503020204020204" charset="-122"/>
                <a:ea typeface="微软雅黑" panose="020B0503020204020204" charset="-122"/>
              </a:rPr>
              <a:t>，导致基因突变或染色体畸变。长期暴露会增加癌症风险，影响遗传信息的稳定性。</a:t>
            </a:r>
            <a:endParaRPr lang="zh-CN" altLang="en-US" sz="2000">
              <a:latin typeface="微软雅黑" panose="020B0503020204020204" charset="-122"/>
              <a:ea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sndAc>
          <p:stSnd>
            <p:snd r:embed="rId3" name="arrow.wav"/>
          </p:stSnd>
        </p:sndAc>
      </p:transition>
    </mc:Choice>
    <mc:Fallback>
      <p:transition spd="slow">
        <p:wipe/>
        <p:sndAc>
          <p:stSnd>
            <p:snd r:embed="rId3"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2" grpId="1"/>
      <p:bldP spid="3" grpId="1" build="p"/>
      <p:bldP spid="5" grpId="1"/>
      <p:bldP spid="6"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331.2999545264056,&quot;left&quot;:457.5,&quot;top&quot;:86.67500610351563,&quot;width&quot;:406.4}"/>
</p:tagLst>
</file>

<file path=ppt/tags/tag101.xml><?xml version="1.0" encoding="utf-8"?>
<p:tagLst xmlns:p="http://schemas.openxmlformats.org/presentationml/2006/main">
  <p:tag name="KSO_WM_DIAGRAM_VIRTUALLY_FRAME" val="{&quot;height&quot;:331.2999545264056,&quot;left&quot;:457.5,&quot;top&quot;:86.67500610351563,&quot;width&quot;:406.4}"/>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BEAUTIFY_FLAG" val="#wm#"/>
  <p:tag name="KSO_WM_TEMPLATE_CATEGORY" val="custom"/>
  <p:tag name="KSO_WM_TEMPLATE_INDEX" val="20205081"/>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BEAUTIFY_FLAG" val="#wm#"/>
  <p:tag name="KSO_WM_TEMPLATE_CATEGORY" val="custom"/>
  <p:tag name="KSO_WM_TEMPLATE_INDEX" val="20205081"/>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KSO_WM_BEAUTIFY_FLAG" val="#wm#"/>
  <p:tag name="KSO_WM_TEMPLATE_CATEGORY" val="custom"/>
  <p:tag name="KSO_WM_TEMPLATE_INDEX" val="20205081"/>
</p:tagLst>
</file>

<file path=ppt/tags/tag113.xml><?xml version="1.0" encoding="utf-8"?>
<p:tagLst xmlns:p="http://schemas.openxmlformats.org/presentationml/2006/main">
  <p:tag name="KSO_WM_BEAUTIFY_FLAG" val="#wm#"/>
  <p:tag name="KSO_WM_TEMPLATE_CATEGORY" val="custom"/>
  <p:tag name="KSO_WM_TEMPLATE_INDEX" val="20205081"/>
</p:tagLst>
</file>

<file path=ppt/tags/tag114.xml><?xml version="1.0" encoding="utf-8"?>
<p:tagLst xmlns:p="http://schemas.openxmlformats.org/presentationml/2006/main">
  <p:tag name="KSO_WM_BEAUTIFY_FLAG" val="#wm#"/>
  <p:tag name="KSO_WM_TEMPLATE_CATEGORY" val="custom"/>
  <p:tag name="KSO_WM_TEMPLATE_INDEX" val="20205081"/>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wm#"/>
  <p:tag name="KSO_WM_TEMPLATE_CATEGORY" val="custom"/>
  <p:tag name="KSO_WM_TEMPLATE_INDEX" val="20205081"/>
</p:tagLst>
</file>

<file path=ppt/tags/tag117.xml><?xml version="1.0" encoding="utf-8"?>
<p:tagLst xmlns:p="http://schemas.openxmlformats.org/presentationml/2006/main">
  <p:tag name="KSO_WM_BEAUTIFY_FLAG" val="#wm#"/>
  <p:tag name="KSO_WM_TEMPLATE_CATEGORY" val="custom"/>
  <p:tag name="KSO_WM_TEMPLATE_INDEX" val="20205081"/>
</p:tagLst>
</file>

<file path=ppt/tags/tag118.xml><?xml version="1.0" encoding="utf-8"?>
<p:tagLst xmlns:p="http://schemas.openxmlformats.org/presentationml/2006/main">
  <p:tag name="KSO_WM_BEAUTIFY_FLAG" val="#wm#"/>
  <p:tag name="KSO_WM_TEMPLATE_CATEGORY" val="custom"/>
  <p:tag name="KSO_WM_TEMPLATE_INDEX" val="20205081"/>
</p:tagLst>
</file>

<file path=ppt/tags/tag119.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ID" val="custom20205081_1*b*1"/>
  <p:tag name="KSO_WM_TEMPLATE_CATEGORY" val="custom"/>
  <p:tag name="KSO_WM_TEMPLATE_INDEX" val="20205081"/>
  <p:tag name="KSO_WM_UNIT_LAYERLEVEL" val="1"/>
  <p:tag name="KSO_WM_TAG_VERSION" val="1.0"/>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DIAGRAM_VIRTUALLY_FRAME" val="{&quot;height&quot;:328.5749606299213,&quot;left&quot;:51.45,&quot;top&quot;:148.77503937007873,&quot;width&quot;:895.55}"/>
</p:tagLst>
</file>

<file path=ppt/tags/tag67.xml><?xml version="1.0" encoding="utf-8"?>
<p:tagLst xmlns:p="http://schemas.openxmlformats.org/presentationml/2006/main">
  <p:tag name="KSO_WM_DIAGRAM_VIRTUALLY_FRAME" val="{&quot;height&quot;:328.5749606299213,&quot;left&quot;:51.45,&quot;top&quot;:148.77503937007873,&quot;width&quot;:895.55}"/>
</p:tagLst>
</file>

<file path=ppt/tags/tag68.xml><?xml version="1.0" encoding="utf-8"?>
<p:tagLst xmlns:p="http://schemas.openxmlformats.org/presentationml/2006/main">
  <p:tag name="KSO_WM_DIAGRAM_VIRTUALLY_FRAME" val="{&quot;height&quot;:328.5749606299213,&quot;left&quot;:51.45,&quot;top&quot;:148.77503937007873,&quot;width&quot;:895.55}"/>
</p:tagLst>
</file>

<file path=ppt/tags/tag69.xml><?xml version="1.0" encoding="utf-8"?>
<p:tagLst xmlns:p="http://schemas.openxmlformats.org/presentationml/2006/main">
  <p:tag name="KSO_WM_DIAGRAM_VIRTUALLY_FRAME" val="{&quot;height&quot;:328.5749606299213,&quot;left&quot;:51.45,&quot;top&quot;:148.77503937007873,&quot;width&quot;:895.5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328.5749606299213,&quot;left&quot;:51.45,&quot;top&quot;:148.77503937007873,&quot;width&quot;:895.55}"/>
</p:tagLst>
</file>

<file path=ppt/tags/tag71.xml><?xml version="1.0" encoding="utf-8"?>
<p:tagLst xmlns:p="http://schemas.openxmlformats.org/presentationml/2006/main">
  <p:tag name="KSO_WM_DIAGRAM_VIRTUALLY_FRAME" val="{&quot;height&quot;:328.5749606299213,&quot;left&quot;:51.45,&quot;top&quot;:148.77503937007873,&quot;width&quot;:895.55}"/>
</p:tagLst>
</file>

<file path=ppt/tags/tag72.xml><?xml version="1.0" encoding="utf-8"?>
<p:tagLst xmlns:p="http://schemas.openxmlformats.org/presentationml/2006/main">
  <p:tag name="KSO_WM_DIAGRAM_VIRTUALLY_FRAME" val="{&quot;height&quot;:328.5749606299213,&quot;left&quot;:51.45,&quot;top&quot;:148.77503937007873,&quot;width&quot;:895.55}"/>
</p:tagLst>
</file>

<file path=ppt/tags/tag73.xml><?xml version="1.0" encoding="utf-8"?>
<p:tagLst xmlns:p="http://schemas.openxmlformats.org/presentationml/2006/main">
  <p:tag name="KSO_WM_DIAGRAM_VIRTUALLY_FRAME" val="{&quot;height&quot;:328.5749606299213,&quot;left&quot;:51.45,&quot;top&quot;:148.77503937007873,&quot;width&quot;:895.55}"/>
</p:tagLst>
</file>

<file path=ppt/tags/tag74.xml><?xml version="1.0" encoding="utf-8"?>
<p:tagLst xmlns:p="http://schemas.openxmlformats.org/presentationml/2006/main">
  <p:tag name="KSO_WM_DIAGRAM_VIRTUALLY_FRAME" val="{&quot;height&quot;:328.5749606299213,&quot;left&quot;:51.45,&quot;top&quot;:148.77503937007873,&quot;width&quot;:895.55}"/>
</p:tagLst>
</file>

<file path=ppt/tags/tag75.xml><?xml version="1.0" encoding="utf-8"?>
<p:tagLst xmlns:p="http://schemas.openxmlformats.org/presentationml/2006/main">
  <p:tag name="KSO_WM_DIAGRAM_VIRTUALLY_FRAME" val="{&quot;height&quot;:328.5749606299213,&quot;left&quot;:51.45,&quot;top&quot;:148.77503937007873,&quot;width&quot;:895.55}"/>
</p:tagLst>
</file>

<file path=ppt/tags/tag76.xml><?xml version="1.0" encoding="utf-8"?>
<p:tagLst xmlns:p="http://schemas.openxmlformats.org/presentationml/2006/main">
  <p:tag name="KSO_WM_DIAGRAM_VIRTUALLY_FRAME" val="{&quot;height&quot;:328.5749606299213,&quot;left&quot;:51.45,&quot;top&quot;:148.77503937007873,&quot;width&quot;:895.55}"/>
</p:tagLst>
</file>

<file path=ppt/tags/tag77.xml><?xml version="1.0" encoding="utf-8"?>
<p:tagLst xmlns:p="http://schemas.openxmlformats.org/presentationml/2006/main">
  <p:tag name="KSO_WM_DIAGRAM_VIRTUALLY_FRAME" val="{&quot;height&quot;:328.5749606299213,&quot;left&quot;:51.45,&quot;top&quot;:148.77503937007873,&quot;width&quot;:895.55}"/>
</p:tagLst>
</file>

<file path=ppt/tags/tag78.xml><?xml version="1.0" encoding="utf-8"?>
<p:tagLst xmlns:p="http://schemas.openxmlformats.org/presentationml/2006/main">
  <p:tag name="KSO_WM_DIAGRAM_VIRTUALLY_FRAME" val="{&quot;height&quot;:328.5749606299213,&quot;left&quot;:51.45,&quot;top&quot;:148.77503937007873,&quot;width&quot;:895.55}"/>
</p:tagLst>
</file>

<file path=ppt/tags/tag79.xml><?xml version="1.0" encoding="utf-8"?>
<p:tagLst xmlns:p="http://schemas.openxmlformats.org/presentationml/2006/main">
  <p:tag name="KSO_WM_DIAGRAM_VIRTUALLY_FRAME" val="{&quot;height&quot;:328.5749606299213,&quot;left&quot;:51.45,&quot;top&quot;:148.77503937007873,&quot;width&quot;:895.55}"/>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328.5749606299213,&quot;left&quot;:51.45,&quot;top&quot;:148.77503937007873,&quot;width&quot;:895.55}"/>
</p:tagLst>
</file>

<file path=ppt/tags/tag81.xml><?xml version="1.0" encoding="utf-8"?>
<p:tagLst xmlns:p="http://schemas.openxmlformats.org/presentationml/2006/main">
  <p:tag name="KSO_WM_DIAGRAM_VIRTUALLY_FRAME" val="{&quot;height&quot;:328.5749606299213,&quot;left&quot;:51.45,&quot;top&quot;:148.77503937007873,&quot;width&quot;:895.55}"/>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DIAGRAM_VIRTUALLY_FRAME" val="{&quot;height&quot;:331.2999545264056,&quot;left&quot;:457.5,&quot;top&quot;:86.67500610351563,&quot;width&quot;:406.4}"/>
</p:tagLst>
</file>

<file path=ppt/tags/tag97.xml><?xml version="1.0" encoding="utf-8"?>
<p:tagLst xmlns:p="http://schemas.openxmlformats.org/presentationml/2006/main">
  <p:tag name="KSO_WM_DIAGRAM_VIRTUALLY_FRAME" val="{&quot;height&quot;:331.2999545264056,&quot;left&quot;:457.5,&quot;top&quot;:86.67500610351563,&quot;width&quot;:406.4}"/>
</p:tagLst>
</file>

<file path=ppt/tags/tag98.xml><?xml version="1.0" encoding="utf-8"?>
<p:tagLst xmlns:p="http://schemas.openxmlformats.org/presentationml/2006/main">
  <p:tag name="KSO_WM_DIAGRAM_VIRTUALLY_FRAME" val="{&quot;height&quot;:331.2999545264056,&quot;left&quot;:457.5,&quot;top&quot;:86.67500610351563,&quot;width&quot;:406.4}"/>
</p:tagLst>
</file>

<file path=ppt/tags/tag99.xml><?xml version="1.0" encoding="utf-8"?>
<p:tagLst xmlns:p="http://schemas.openxmlformats.org/presentationml/2006/main">
  <p:tag name="KSO_WM_DIAGRAM_VIRTUALLY_FRAME" val="{&quot;height&quot;:331.2999545264056,&quot;left&quot;:457.5,&quot;top&quot;:86.67500610351563,&quot;width&quot;:406.4}"/>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3076</Words>
  <Application>WPS 演示</Application>
  <PresentationFormat>宽屏</PresentationFormat>
  <Paragraphs>298</Paragraphs>
  <Slides>34</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Arial</vt:lpstr>
      <vt:lpstr>宋体</vt:lpstr>
      <vt:lpstr>Wingdings</vt:lpstr>
      <vt:lpstr>Wingdings</vt:lpstr>
      <vt:lpstr>黑体</vt:lpstr>
      <vt:lpstr>微软雅黑</vt:lpstr>
      <vt:lpstr>Arial Unicode MS</vt:lpstr>
      <vt:lpstr>Calibri</vt:lpstr>
      <vt:lpstr>楷体</vt:lpstr>
      <vt:lpstr>WPS</vt:lpstr>
      <vt:lpstr>辐射危害与人体健康</vt:lpstr>
      <vt:lpstr> </vt:lpstr>
      <vt:lpstr>01</vt:lpstr>
      <vt:lpstr>情境案例分析</vt:lpstr>
      <vt:lpstr> </vt:lpstr>
      <vt:lpstr>辐射定义</vt:lpstr>
      <vt:lpstr>辐射分类</vt:lpstr>
      <vt:lpstr> </vt:lpstr>
      <vt:lpstr>自然辐射</vt:lpstr>
      <vt:lpstr>人工辐射</vt:lpstr>
      <vt:lpstr> </vt:lpstr>
      <vt:lpstr>自由基生成</vt:lpstr>
      <vt:lpstr>DNA损伤</vt:lpstr>
      <vt:lpstr> </vt:lpstr>
      <vt:lpstr> </vt:lpstr>
      <vt:lpstr> </vt:lpstr>
      <vt:lpstr> </vt:lpstr>
      <vt:lpstr>夜晚手机危害</vt:lpstr>
      <vt:lpstr>放射性物质</vt:lpstr>
      <vt:lpstr> </vt:lpstr>
      <vt:lpstr>1.样本空间</vt:lpstr>
      <vt:lpstr>1.手机每天平均使用时长</vt:lpstr>
      <vt:lpstr>2.长时间贴耳朵打电话</vt:lpstr>
      <vt:lpstr>3.手机放置位置及关机情况</vt:lpstr>
      <vt:lpstr>4.信号弱时</vt:lpstr>
      <vt:lpstr>PowerPoint 演示文稿</vt:lpstr>
      <vt:lpstr>随着科技的进步，时代的发展，电子产品已推广至各地。而人们受辐射影响发病的概率也越来越高，为了人们的身心健康，我们需要知道一些基本的减少辐射影响的生活方式，有效预防。用健康快乐的身心去看那春光似海，盛世如花。</vt:lpstr>
      <vt:lpstr> </vt:lpstr>
      <vt:lpstr>屏蔽防护</vt:lpstr>
      <vt:lpstr> </vt:lpstr>
      <vt:lpstr> </vt:lpstr>
      <vt:lpstr>新技术应用</vt:lpstr>
      <vt:lpstr>长期监测</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小蛋黄</cp:lastModifiedBy>
  <cp:revision>167</cp:revision>
  <dcterms:created xsi:type="dcterms:W3CDTF">2019-06-19T02:08:00Z</dcterms:created>
  <dcterms:modified xsi:type="dcterms:W3CDTF">2025-06-07T13:56:46Z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92500011435941328BD1755D4AC7021E_11</vt:lpwstr>
  </property>
</Properties>
</file>